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3"/>
  </p:notesMasterIdLst>
  <p:sldIdLst>
    <p:sldId id="257" r:id="rId3"/>
    <p:sldId id="276" r:id="rId4"/>
    <p:sldId id="278" r:id="rId5"/>
    <p:sldId id="303" r:id="rId6"/>
    <p:sldId id="304" r:id="rId7"/>
    <p:sldId id="318" r:id="rId8"/>
    <p:sldId id="319" r:id="rId9"/>
    <p:sldId id="320" r:id="rId10"/>
    <p:sldId id="322" r:id="rId11"/>
    <p:sldId id="321" r:id="rId12"/>
    <p:sldId id="323" r:id="rId13"/>
    <p:sldId id="324" r:id="rId14"/>
    <p:sldId id="326" r:id="rId15"/>
    <p:sldId id="325" r:id="rId16"/>
    <p:sldId id="327" r:id="rId17"/>
    <p:sldId id="329" r:id="rId18"/>
    <p:sldId id="328" r:id="rId19"/>
    <p:sldId id="330" r:id="rId20"/>
    <p:sldId id="317" r:id="rId21"/>
    <p:sldId id="300"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7385BA-25B4-4D82-81EA-51E2A1C29F16}">
          <p14:sldIdLst>
            <p14:sldId id="257"/>
            <p14:sldId id="276"/>
            <p14:sldId id="278"/>
            <p14:sldId id="303"/>
            <p14:sldId id="304"/>
            <p14:sldId id="318"/>
            <p14:sldId id="319"/>
            <p14:sldId id="320"/>
            <p14:sldId id="322"/>
            <p14:sldId id="321"/>
            <p14:sldId id="323"/>
            <p14:sldId id="324"/>
            <p14:sldId id="326"/>
            <p14:sldId id="325"/>
            <p14:sldId id="327"/>
            <p14:sldId id="329"/>
            <p14:sldId id="328"/>
            <p14:sldId id="330"/>
            <p14:sldId id="317"/>
            <p14:sldId id="3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B1C"/>
    <a:srgbClr val="7451E9"/>
    <a:srgbClr val="BCAAF4"/>
    <a:srgbClr val="B3D7FB"/>
    <a:srgbClr val="063566"/>
    <a:srgbClr val="96F2B7"/>
    <a:srgbClr val="78EEA3"/>
    <a:srgbClr val="EAF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F047E-C575-4647-9B68-BC9664371140}" v="213" dt="2021-05-20T10:11:32.540"/>
    <p1510:client id="{AA2632EA-8ED0-41AE-BB47-EE1CE7430E0A}" v="1017" dt="2021-05-20T10:08:47.2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sateur invité" providerId="Windows Live" clId="Web-{21EF047E-C575-4647-9B68-BC9664371140}"/>
    <pc:docChg chg="modSld">
      <pc:chgData name="Utilisateur invité" userId="" providerId="Windows Live" clId="Web-{21EF047E-C575-4647-9B68-BC9664371140}" dt="2021-05-20T10:11:32.540" v="100" actId="20577"/>
      <pc:docMkLst>
        <pc:docMk/>
      </pc:docMkLst>
      <pc:sldChg chg="modSp">
        <pc:chgData name="Utilisateur invité" userId="" providerId="Windows Live" clId="Web-{21EF047E-C575-4647-9B68-BC9664371140}" dt="2021-05-20T09:25:54.520" v="3" actId="20577"/>
        <pc:sldMkLst>
          <pc:docMk/>
          <pc:sldMk cId="2906119093" sldId="278"/>
        </pc:sldMkLst>
        <pc:spChg chg="mod">
          <ac:chgData name="Utilisateur invité" userId="" providerId="Windows Live" clId="Web-{21EF047E-C575-4647-9B68-BC9664371140}" dt="2021-05-20T09:25:54.520" v="3" actId="20577"/>
          <ac:spMkLst>
            <pc:docMk/>
            <pc:sldMk cId="2906119093" sldId="278"/>
            <ac:spMk id="16" creationId="{4F6660B4-DE33-4F1E-B3A1-72626BA396EC}"/>
          </ac:spMkLst>
        </pc:spChg>
      </pc:sldChg>
      <pc:sldChg chg="modSp">
        <pc:chgData name="Utilisateur invité" userId="" providerId="Windows Live" clId="Web-{21EF047E-C575-4647-9B68-BC9664371140}" dt="2021-05-20T09:27:51.867" v="7" actId="20577"/>
        <pc:sldMkLst>
          <pc:docMk/>
          <pc:sldMk cId="1529008194" sldId="303"/>
        </pc:sldMkLst>
        <pc:spChg chg="mod">
          <ac:chgData name="Utilisateur invité" userId="" providerId="Windows Live" clId="Web-{21EF047E-C575-4647-9B68-BC9664371140}" dt="2021-05-20T09:27:17.600" v="5" actId="20577"/>
          <ac:spMkLst>
            <pc:docMk/>
            <pc:sldMk cId="1529008194" sldId="303"/>
            <ac:spMk id="15" creationId="{AAEC153E-90CD-4442-B0B5-D997E2EED812}"/>
          </ac:spMkLst>
        </pc:spChg>
        <pc:graphicFrameChg chg="modGraphic">
          <ac:chgData name="Utilisateur invité" userId="" providerId="Windows Live" clId="Web-{21EF047E-C575-4647-9B68-BC9664371140}" dt="2021-05-20T09:27:51.867" v="7" actId="20577"/>
          <ac:graphicFrameMkLst>
            <pc:docMk/>
            <pc:sldMk cId="1529008194" sldId="303"/>
            <ac:graphicFrameMk id="3" creationId="{3A539E49-EF13-4C0F-88F1-05273D8938AC}"/>
          </ac:graphicFrameMkLst>
        </pc:graphicFrameChg>
      </pc:sldChg>
      <pc:sldChg chg="modSp">
        <pc:chgData name="Utilisateur invité" userId="" providerId="Windows Live" clId="Web-{21EF047E-C575-4647-9B68-BC9664371140}" dt="2021-05-20T09:28:39.587" v="9" actId="20577"/>
        <pc:sldMkLst>
          <pc:docMk/>
          <pc:sldMk cId="2700497008" sldId="304"/>
        </pc:sldMkLst>
        <pc:spChg chg="mod">
          <ac:chgData name="Utilisateur invité" userId="" providerId="Windows Live" clId="Web-{21EF047E-C575-4647-9B68-BC9664371140}" dt="2021-05-20T09:28:39.587" v="9" actId="20577"/>
          <ac:spMkLst>
            <pc:docMk/>
            <pc:sldMk cId="2700497008" sldId="304"/>
            <ac:spMk id="15" creationId="{AAEC153E-90CD-4442-B0B5-D997E2EED812}"/>
          </ac:spMkLst>
        </pc:spChg>
      </pc:sldChg>
      <pc:sldChg chg="modSp">
        <pc:chgData name="Utilisateur invité" userId="" providerId="Windows Live" clId="Web-{21EF047E-C575-4647-9B68-BC9664371140}" dt="2021-05-20T10:11:32.540" v="100" actId="20577"/>
        <pc:sldMkLst>
          <pc:docMk/>
          <pc:sldMk cId="97567544" sldId="317"/>
        </pc:sldMkLst>
        <pc:spChg chg="mod">
          <ac:chgData name="Utilisateur invité" userId="" providerId="Windows Live" clId="Web-{21EF047E-C575-4647-9B68-BC9664371140}" dt="2021-05-20T10:11:32.540" v="100" actId="20577"/>
          <ac:spMkLst>
            <pc:docMk/>
            <pc:sldMk cId="97567544" sldId="317"/>
            <ac:spMk id="17" creationId="{DF0D55B2-DA4C-4E0A-ADF8-9DE5B1F76E47}"/>
          </ac:spMkLst>
        </pc:spChg>
      </pc:sldChg>
      <pc:sldChg chg="modSp">
        <pc:chgData name="Utilisateur invité" userId="" providerId="Windows Live" clId="Web-{21EF047E-C575-4647-9B68-BC9664371140}" dt="2021-05-20T09:29:16.056" v="17" actId="20577"/>
        <pc:sldMkLst>
          <pc:docMk/>
          <pc:sldMk cId="2114277164" sldId="318"/>
        </pc:sldMkLst>
        <pc:spChg chg="mod">
          <ac:chgData name="Utilisateur invité" userId="" providerId="Windows Live" clId="Web-{21EF047E-C575-4647-9B68-BC9664371140}" dt="2021-05-20T09:29:16.056" v="17" actId="20577"/>
          <ac:spMkLst>
            <pc:docMk/>
            <pc:sldMk cId="2114277164" sldId="318"/>
            <ac:spMk id="15" creationId="{AAEC153E-90CD-4442-B0B5-D997E2EED812}"/>
          </ac:spMkLst>
        </pc:spChg>
      </pc:sldChg>
      <pc:sldChg chg="modSp">
        <pc:chgData name="Utilisateur invité" userId="" providerId="Windows Live" clId="Web-{21EF047E-C575-4647-9B68-BC9664371140}" dt="2021-05-20T09:54:24.218" v="27" actId="20577"/>
        <pc:sldMkLst>
          <pc:docMk/>
          <pc:sldMk cId="4291755995" sldId="320"/>
        </pc:sldMkLst>
        <pc:spChg chg="mod">
          <ac:chgData name="Utilisateur invité" userId="" providerId="Windows Live" clId="Web-{21EF047E-C575-4647-9B68-BC9664371140}" dt="2021-05-20T09:54:24.218" v="27" actId="20577"/>
          <ac:spMkLst>
            <pc:docMk/>
            <pc:sldMk cId="4291755995" sldId="320"/>
            <ac:spMk id="10" creationId="{0ABC968B-689F-4E44-8724-41A32510E997}"/>
          </ac:spMkLst>
        </pc:spChg>
      </pc:sldChg>
      <pc:sldChg chg="modSp">
        <pc:chgData name="Utilisateur invité" userId="" providerId="Windows Live" clId="Web-{21EF047E-C575-4647-9B68-BC9664371140}" dt="2021-05-20T09:57:47.254" v="44" actId="20577"/>
        <pc:sldMkLst>
          <pc:docMk/>
          <pc:sldMk cId="3896918548" sldId="321"/>
        </pc:sldMkLst>
        <pc:spChg chg="mod">
          <ac:chgData name="Utilisateur invité" userId="" providerId="Windows Live" clId="Web-{21EF047E-C575-4647-9B68-BC9664371140}" dt="2021-05-20T09:57:47.254" v="44" actId="20577"/>
          <ac:spMkLst>
            <pc:docMk/>
            <pc:sldMk cId="3896918548" sldId="321"/>
            <ac:spMk id="10" creationId="{0ABC968B-689F-4E44-8724-41A32510E997}"/>
          </ac:spMkLst>
        </pc:spChg>
      </pc:sldChg>
      <pc:sldChg chg="modSp">
        <pc:chgData name="Utilisateur invité" userId="" providerId="Windows Live" clId="Web-{21EF047E-C575-4647-9B68-BC9664371140}" dt="2021-05-20T09:56:09.799" v="36" actId="20577"/>
        <pc:sldMkLst>
          <pc:docMk/>
          <pc:sldMk cId="1252920097" sldId="322"/>
        </pc:sldMkLst>
        <pc:spChg chg="mod">
          <ac:chgData name="Utilisateur invité" userId="" providerId="Windows Live" clId="Web-{21EF047E-C575-4647-9B68-BC9664371140}" dt="2021-05-20T09:56:09.799" v="36" actId="20577"/>
          <ac:spMkLst>
            <pc:docMk/>
            <pc:sldMk cId="1252920097" sldId="322"/>
            <ac:spMk id="10" creationId="{0ABC968B-689F-4E44-8724-41A32510E997}"/>
          </ac:spMkLst>
        </pc:spChg>
      </pc:sldChg>
      <pc:sldChg chg="modSp">
        <pc:chgData name="Utilisateur invité" userId="" providerId="Windows Live" clId="Web-{21EF047E-C575-4647-9B68-BC9664371140}" dt="2021-05-20T09:58:09.364" v="48" actId="20577"/>
        <pc:sldMkLst>
          <pc:docMk/>
          <pc:sldMk cId="3389363568" sldId="323"/>
        </pc:sldMkLst>
        <pc:spChg chg="mod">
          <ac:chgData name="Utilisateur invité" userId="" providerId="Windows Live" clId="Web-{21EF047E-C575-4647-9B68-BC9664371140}" dt="2021-05-20T09:58:09.364" v="48" actId="20577"/>
          <ac:spMkLst>
            <pc:docMk/>
            <pc:sldMk cId="3389363568" sldId="323"/>
            <ac:spMk id="10" creationId="{0ABC968B-689F-4E44-8724-41A32510E997}"/>
          </ac:spMkLst>
        </pc:spChg>
      </pc:sldChg>
      <pc:sldChg chg="modSp">
        <pc:chgData name="Utilisateur invité" userId="" providerId="Windows Live" clId="Web-{21EF047E-C575-4647-9B68-BC9664371140}" dt="2021-05-20T09:58:28.021" v="52" actId="20577"/>
        <pc:sldMkLst>
          <pc:docMk/>
          <pc:sldMk cId="2507482954" sldId="324"/>
        </pc:sldMkLst>
        <pc:spChg chg="mod">
          <ac:chgData name="Utilisateur invité" userId="" providerId="Windows Live" clId="Web-{21EF047E-C575-4647-9B68-BC9664371140}" dt="2021-05-20T09:58:28.021" v="52" actId="20577"/>
          <ac:spMkLst>
            <pc:docMk/>
            <pc:sldMk cId="2507482954" sldId="324"/>
            <ac:spMk id="10" creationId="{0ABC968B-689F-4E44-8724-41A32510E997}"/>
          </ac:spMkLst>
        </pc:spChg>
      </pc:sldChg>
      <pc:sldChg chg="modSp">
        <pc:chgData name="Utilisateur invité" userId="" providerId="Windows Live" clId="Web-{21EF047E-C575-4647-9B68-BC9664371140}" dt="2021-05-20T09:59:55.695" v="69" actId="20577"/>
        <pc:sldMkLst>
          <pc:docMk/>
          <pc:sldMk cId="1248574758" sldId="327"/>
        </pc:sldMkLst>
        <pc:spChg chg="mod">
          <ac:chgData name="Utilisateur invité" userId="" providerId="Windows Live" clId="Web-{21EF047E-C575-4647-9B68-BC9664371140}" dt="2021-05-20T09:59:55.695" v="69" actId="20577"/>
          <ac:spMkLst>
            <pc:docMk/>
            <pc:sldMk cId="1248574758" sldId="327"/>
            <ac:spMk id="15" creationId="{AAEC153E-90CD-4442-B0B5-D997E2EED812}"/>
          </ac:spMkLst>
        </pc:spChg>
      </pc:sldChg>
      <pc:sldChg chg="modSp">
        <pc:chgData name="Utilisateur invité" userId="" providerId="Windows Live" clId="Web-{21EF047E-C575-4647-9B68-BC9664371140}" dt="2021-05-20T10:06:00.407" v="94" actId="20577"/>
        <pc:sldMkLst>
          <pc:docMk/>
          <pc:sldMk cId="389647303" sldId="328"/>
        </pc:sldMkLst>
        <pc:spChg chg="mod">
          <ac:chgData name="Utilisateur invité" userId="" providerId="Windows Live" clId="Web-{21EF047E-C575-4647-9B68-BC9664371140}" dt="2021-05-20T10:06:00.407" v="94" actId="20577"/>
          <ac:spMkLst>
            <pc:docMk/>
            <pc:sldMk cId="389647303" sldId="328"/>
            <ac:spMk id="15" creationId="{AAEC153E-90CD-4442-B0B5-D997E2EED812}"/>
          </ac:spMkLst>
        </pc:spChg>
      </pc:sldChg>
    </pc:docChg>
  </pc:docChgLst>
  <pc:docChgLst>
    <pc:chgData name="Agustín Bunader" userId="6e719ad08ff68a50" providerId="LiveId" clId="{E5EF397C-1174-417F-859A-AD989719D04A}"/>
    <pc:docChg chg="undo redo custSel addSld delSld modSld sldOrd addSection delSection modSection">
      <pc:chgData name="Agustín Bunader" userId="6e719ad08ff68a50" providerId="LiveId" clId="{E5EF397C-1174-417F-859A-AD989719D04A}" dt="2020-12-14T18:43:47.576" v="10626" actId="20577"/>
      <pc:docMkLst>
        <pc:docMk/>
      </pc:docMkLst>
      <pc:sldChg chg="addSp delSp modSp del mod">
        <pc:chgData name="Agustín Bunader" userId="6e719ad08ff68a50" providerId="LiveId" clId="{E5EF397C-1174-417F-859A-AD989719D04A}" dt="2020-12-07T16:43:27.045" v="10149" actId="2696"/>
        <pc:sldMkLst>
          <pc:docMk/>
          <pc:sldMk cId="13112547" sldId="256"/>
        </pc:sldMkLst>
        <pc:spChg chg="del">
          <ac:chgData name="Agustín Bunader" userId="6e719ad08ff68a50" providerId="LiveId" clId="{E5EF397C-1174-417F-859A-AD989719D04A}" dt="2020-12-06T15:19:19.881" v="79" actId="478"/>
          <ac:spMkLst>
            <pc:docMk/>
            <pc:sldMk cId="13112547" sldId="256"/>
            <ac:spMk id="2" creationId="{1F49BE3D-CF9F-4EA4-92AE-7861A7E01D89}"/>
          </ac:spMkLst>
        </pc:spChg>
        <pc:spChg chg="del">
          <ac:chgData name="Agustín Bunader" userId="6e719ad08ff68a50" providerId="LiveId" clId="{E5EF397C-1174-417F-859A-AD989719D04A}" dt="2020-12-06T15:19:21.073" v="80" actId="478"/>
          <ac:spMkLst>
            <pc:docMk/>
            <pc:sldMk cId="13112547" sldId="256"/>
            <ac:spMk id="3" creationId="{BBEA5F27-3660-4463-8308-E54CEB5DEBA5}"/>
          </ac:spMkLst>
        </pc:spChg>
        <pc:spChg chg="add mod">
          <ac:chgData name="Agustín Bunader" userId="6e719ad08ff68a50" providerId="LiveId" clId="{E5EF397C-1174-417F-859A-AD989719D04A}" dt="2020-12-07T15:29:11.264" v="9708" actId="6549"/>
          <ac:spMkLst>
            <pc:docMk/>
            <pc:sldMk cId="13112547" sldId="256"/>
            <ac:spMk id="4" creationId="{19077371-557E-4919-8326-43EA0D983473}"/>
          </ac:spMkLst>
        </pc:spChg>
      </pc:sldChg>
      <pc:sldChg chg="modSp add del mod ord setBg">
        <pc:chgData name="Agustín Bunader" userId="6e719ad08ff68a50" providerId="LiveId" clId="{E5EF397C-1174-417F-859A-AD989719D04A}" dt="2020-12-06T15:18:57.750" v="78" actId="20577"/>
        <pc:sldMkLst>
          <pc:docMk/>
          <pc:sldMk cId="2387849042" sldId="257"/>
        </pc:sldMkLst>
        <pc:spChg chg="mod">
          <ac:chgData name="Agustín Bunader" userId="6e719ad08ff68a50" providerId="LiveId" clId="{E5EF397C-1174-417F-859A-AD989719D04A}" dt="2020-12-06T15:18:49.433" v="70" actId="20577"/>
          <ac:spMkLst>
            <pc:docMk/>
            <pc:sldMk cId="2387849042" sldId="257"/>
            <ac:spMk id="2" creationId="{C4300AEF-1595-4419-801B-6E36A33BB8CF}"/>
          </ac:spMkLst>
        </pc:spChg>
        <pc:spChg chg="mod">
          <ac:chgData name="Agustín Bunader" userId="6e719ad08ff68a50" providerId="LiveId" clId="{E5EF397C-1174-417F-859A-AD989719D04A}" dt="2020-12-06T15:18:57.750" v="78" actId="20577"/>
          <ac:spMkLst>
            <pc:docMk/>
            <pc:sldMk cId="2387849042" sldId="257"/>
            <ac:spMk id="3" creationId="{6044DD59-133B-427A-B91F-B2E3BCC5CAFA}"/>
          </ac:spMkLst>
        </pc:spChg>
      </pc:sldChg>
      <pc:sldChg chg="add del setBg">
        <pc:chgData name="Agustín Bunader" userId="6e719ad08ff68a50" providerId="LiveId" clId="{E5EF397C-1174-417F-859A-AD989719D04A}" dt="2020-12-06T15:17:25.561" v="4" actId="47"/>
        <pc:sldMkLst>
          <pc:docMk/>
          <pc:sldMk cId="3037280366" sldId="258"/>
        </pc:sldMkLst>
      </pc:sldChg>
      <pc:sldChg chg="addSp delSp modSp mod ord">
        <pc:chgData name="Agustín Bunader" userId="6e719ad08ff68a50" providerId="LiveId" clId="{E5EF397C-1174-417F-859A-AD989719D04A}" dt="2020-12-09T20:20:01.716" v="10447" actId="20577"/>
        <pc:sldMkLst>
          <pc:docMk/>
          <pc:sldMk cId="3299715198" sldId="276"/>
        </pc:sldMkLst>
        <pc:spChg chg="mod">
          <ac:chgData name="Agustín Bunader" userId="6e719ad08ff68a50" providerId="LiveId" clId="{E5EF397C-1174-417F-859A-AD989719D04A}" dt="2020-12-06T15:36:45.505" v="310" actId="1076"/>
          <ac:spMkLst>
            <pc:docMk/>
            <pc:sldMk cId="3299715198" sldId="276"/>
            <ac:spMk id="4" creationId="{B5981CF1-BC08-49F8-B0F9-AAF98EC67450}"/>
          </ac:spMkLst>
        </pc:spChg>
        <pc:spChg chg="mod">
          <ac:chgData name="Agustín Bunader" userId="6e719ad08ff68a50" providerId="LiveId" clId="{E5EF397C-1174-417F-859A-AD989719D04A}" dt="2020-12-06T15:21:36.481" v="111" actId="1076"/>
          <ac:spMkLst>
            <pc:docMk/>
            <pc:sldMk cId="3299715198" sldId="276"/>
            <ac:spMk id="11" creationId="{4E3F5479-058B-4FA8-92E9-18CAB8CDC5C5}"/>
          </ac:spMkLst>
        </pc:spChg>
        <pc:spChg chg="mod">
          <ac:chgData name="Agustín Bunader" userId="6e719ad08ff68a50" providerId="LiveId" clId="{E5EF397C-1174-417F-859A-AD989719D04A}" dt="2020-12-06T15:27:58.432" v="302" actId="20577"/>
          <ac:spMkLst>
            <pc:docMk/>
            <pc:sldMk cId="3299715198" sldId="276"/>
            <ac:spMk id="25" creationId="{94A75A79-A67A-4A23-8588-7FC5EB9A5183}"/>
          </ac:spMkLst>
        </pc:spChg>
        <pc:spChg chg="mod">
          <ac:chgData name="Agustín Bunader" userId="6e719ad08ff68a50" providerId="LiveId" clId="{E5EF397C-1174-417F-859A-AD989719D04A}" dt="2020-12-06T16:33:04.839" v="1477" actId="207"/>
          <ac:spMkLst>
            <pc:docMk/>
            <pc:sldMk cId="3299715198" sldId="276"/>
            <ac:spMk id="26" creationId="{BBC62739-FA35-49F8-8929-743B31F55A69}"/>
          </ac:spMkLst>
        </pc:spChg>
        <pc:spChg chg="mod">
          <ac:chgData name="Agustín Bunader" userId="6e719ad08ff68a50" providerId="LiveId" clId="{E5EF397C-1174-417F-859A-AD989719D04A}" dt="2020-12-09T20:19:56.273" v="10445" actId="20577"/>
          <ac:spMkLst>
            <pc:docMk/>
            <pc:sldMk cId="3299715198" sldId="276"/>
            <ac:spMk id="27" creationId="{71BB375D-5EE6-4428-9817-2C7DB6B94332}"/>
          </ac:spMkLst>
        </pc:spChg>
        <pc:spChg chg="mod">
          <ac:chgData name="Agustín Bunader" userId="6e719ad08ff68a50" providerId="LiveId" clId="{E5EF397C-1174-417F-859A-AD989719D04A}" dt="2020-12-06T15:25:00.832" v="152" actId="1076"/>
          <ac:spMkLst>
            <pc:docMk/>
            <pc:sldMk cId="3299715198" sldId="276"/>
            <ac:spMk id="28" creationId="{B3A511B7-C7F3-4107-9962-1E10D2E087DD}"/>
          </ac:spMkLst>
        </pc:spChg>
        <pc:spChg chg="mod">
          <ac:chgData name="Agustín Bunader" userId="6e719ad08ff68a50" providerId="LiveId" clId="{E5EF397C-1174-417F-859A-AD989719D04A}" dt="2020-12-09T20:20:01.716" v="10447" actId="20577"/>
          <ac:spMkLst>
            <pc:docMk/>
            <pc:sldMk cId="3299715198" sldId="276"/>
            <ac:spMk id="29" creationId="{D4D7D4B6-62C2-45AB-89A5-3A41DA021FD2}"/>
          </ac:spMkLst>
        </pc:spChg>
        <pc:spChg chg="mod">
          <ac:chgData name="Agustín Bunader" userId="6e719ad08ff68a50" providerId="LiveId" clId="{E5EF397C-1174-417F-859A-AD989719D04A}" dt="2020-12-06T15:25:00.832" v="152" actId="1076"/>
          <ac:spMkLst>
            <pc:docMk/>
            <pc:sldMk cId="3299715198" sldId="276"/>
            <ac:spMk id="32" creationId="{56E8F5A5-5318-470B-8F42-337C264086AA}"/>
          </ac:spMkLst>
        </pc:spChg>
        <pc:spChg chg="mod">
          <ac:chgData name="Agustín Bunader" userId="6e719ad08ff68a50" providerId="LiveId" clId="{E5EF397C-1174-417F-859A-AD989719D04A}" dt="2020-12-06T15:25:00.832" v="152" actId="1076"/>
          <ac:spMkLst>
            <pc:docMk/>
            <pc:sldMk cId="3299715198" sldId="276"/>
            <ac:spMk id="33" creationId="{6AA1356D-8F1B-4281-BEC5-5B4EBF7467B1}"/>
          </ac:spMkLst>
        </pc:spChg>
        <pc:spChg chg="mod">
          <ac:chgData name="Agustín Bunader" userId="6e719ad08ff68a50" providerId="LiveId" clId="{E5EF397C-1174-417F-859A-AD989719D04A}" dt="2020-12-06T15:27:55.474" v="301" actId="20577"/>
          <ac:spMkLst>
            <pc:docMk/>
            <pc:sldMk cId="3299715198" sldId="276"/>
            <ac:spMk id="35" creationId="{95E6A0A5-E620-4A1E-A118-51BF0D8FA636}"/>
          </ac:spMkLst>
        </pc:spChg>
        <pc:spChg chg="mod">
          <ac:chgData name="Agustín Bunader" userId="6e719ad08ff68a50" providerId="LiveId" clId="{E5EF397C-1174-417F-859A-AD989719D04A}" dt="2020-12-06T15:25:08.859" v="154" actId="1076"/>
          <ac:spMkLst>
            <pc:docMk/>
            <pc:sldMk cId="3299715198" sldId="276"/>
            <ac:spMk id="39" creationId="{47451DB4-9C6B-4412-B642-AC64DC10F32F}"/>
          </ac:spMkLst>
        </pc:spChg>
        <pc:spChg chg="mod">
          <ac:chgData name="Agustín Bunader" userId="6e719ad08ff68a50" providerId="LiveId" clId="{E5EF397C-1174-417F-859A-AD989719D04A}" dt="2020-12-06T15:25:08.859" v="154" actId="1076"/>
          <ac:spMkLst>
            <pc:docMk/>
            <pc:sldMk cId="3299715198" sldId="276"/>
            <ac:spMk id="41" creationId="{11C9D088-29C3-4307-8D89-F2D3FA42D1C1}"/>
          </ac:spMkLst>
        </pc:spChg>
        <pc:spChg chg="mod">
          <ac:chgData name="Agustín Bunader" userId="6e719ad08ff68a50" providerId="LiveId" clId="{E5EF397C-1174-417F-859A-AD989719D04A}" dt="2020-12-06T15:25:08.859" v="154" actId="1076"/>
          <ac:spMkLst>
            <pc:docMk/>
            <pc:sldMk cId="3299715198" sldId="276"/>
            <ac:spMk id="42" creationId="{7554E9AA-D761-41A9-830F-241279698C6B}"/>
          </ac:spMkLst>
        </pc:spChg>
        <pc:grpChg chg="mod">
          <ac:chgData name="Agustín Bunader" userId="6e719ad08ff68a50" providerId="LiveId" clId="{E5EF397C-1174-417F-859A-AD989719D04A}" dt="2020-12-06T15:25:00.832" v="152" actId="1076"/>
          <ac:grpSpMkLst>
            <pc:docMk/>
            <pc:sldMk cId="3299715198" sldId="276"/>
            <ac:grpSpMk id="3" creationId="{404B3135-CAB4-480A-BD0D-0DE0A5055628}"/>
          </ac:grpSpMkLst>
        </pc:grpChg>
        <pc:grpChg chg="add mod">
          <ac:chgData name="Agustín Bunader" userId="6e719ad08ff68a50" providerId="LiveId" clId="{E5EF397C-1174-417F-859A-AD989719D04A}" dt="2020-12-06T15:25:08.859" v="154" actId="1076"/>
          <ac:grpSpMkLst>
            <pc:docMk/>
            <pc:sldMk cId="3299715198" sldId="276"/>
            <ac:grpSpMk id="24" creationId="{94D7FE97-0554-4530-AB02-1CC67D0518A8}"/>
          </ac:grpSpMkLst>
        </pc:grpChg>
        <pc:grpChg chg="mod">
          <ac:chgData name="Agustín Bunader" userId="6e719ad08ff68a50" providerId="LiveId" clId="{E5EF397C-1174-417F-859A-AD989719D04A}" dt="2020-12-06T15:25:00.832" v="152" actId="1076"/>
          <ac:grpSpMkLst>
            <pc:docMk/>
            <pc:sldMk cId="3299715198" sldId="276"/>
            <ac:grpSpMk id="31" creationId="{044C3643-8A0E-47C1-BEB8-C73203B5E58D}"/>
          </ac:grpSpMkLst>
        </pc:grpChg>
        <pc:grpChg chg="mod">
          <ac:chgData name="Agustín Bunader" userId="6e719ad08ff68a50" providerId="LiveId" clId="{E5EF397C-1174-417F-859A-AD989719D04A}" dt="2020-12-06T15:25:08.859" v="154" actId="1076"/>
          <ac:grpSpMkLst>
            <pc:docMk/>
            <pc:sldMk cId="3299715198" sldId="276"/>
            <ac:grpSpMk id="40" creationId="{989F6428-316D-48E0-B54C-F7E1B8C1CE9D}"/>
          </ac:grpSpMkLst>
        </pc:grpChg>
        <pc:grpChg chg="del">
          <ac:chgData name="Agustín Bunader" userId="6e719ad08ff68a50" providerId="LiveId" clId="{E5EF397C-1174-417F-859A-AD989719D04A}" dt="2020-12-06T15:34:32.606" v="303"/>
          <ac:grpSpMkLst>
            <pc:docMk/>
            <pc:sldMk cId="3299715198" sldId="276"/>
            <ac:grpSpMk id="43" creationId="{7C0DA065-263F-4EA6-8882-BA09C2724F3E}"/>
          </ac:grpSpMkLst>
        </pc:grpChg>
        <pc:cxnChg chg="mod">
          <ac:chgData name="Agustín Bunader" userId="6e719ad08ff68a50" providerId="LiveId" clId="{E5EF397C-1174-417F-859A-AD989719D04A}" dt="2020-12-06T15:21:04.133" v="106" actId="1036"/>
          <ac:cxnSpMkLst>
            <pc:docMk/>
            <pc:sldMk cId="3299715198" sldId="276"/>
            <ac:cxnSpMk id="8" creationId="{D0986099-F5F2-4E8B-BE17-81194861A00C}"/>
          </ac:cxnSpMkLst>
        </pc:cxnChg>
        <pc:cxnChg chg="mod">
          <ac:chgData name="Agustín Bunader" userId="6e719ad08ff68a50" providerId="LiveId" clId="{E5EF397C-1174-417F-859A-AD989719D04A}" dt="2020-12-06T15:21:04.133" v="106" actId="1036"/>
          <ac:cxnSpMkLst>
            <pc:docMk/>
            <pc:sldMk cId="3299715198" sldId="276"/>
            <ac:cxnSpMk id="14" creationId="{83E690F4-843A-47A5-8620-4FB01C0D8E68}"/>
          </ac:cxnSpMkLst>
        </pc:cxnChg>
      </pc:sldChg>
      <pc:sldChg chg="delSp modSp add del mod ord">
        <pc:chgData name="Agustín Bunader" userId="6e719ad08ff68a50" providerId="LiveId" clId="{E5EF397C-1174-417F-859A-AD989719D04A}" dt="2020-12-06T15:38:04.407" v="317" actId="47"/>
        <pc:sldMkLst>
          <pc:docMk/>
          <pc:sldMk cId="806257387" sldId="277"/>
        </pc:sldMkLst>
        <pc:spChg chg="mod">
          <ac:chgData name="Agustín Bunader" userId="6e719ad08ff68a50" providerId="LiveId" clId="{E5EF397C-1174-417F-859A-AD989719D04A}" dt="2020-12-06T15:37:52.290" v="315" actId="2711"/>
          <ac:spMkLst>
            <pc:docMk/>
            <pc:sldMk cId="806257387" sldId="277"/>
            <ac:spMk id="4" creationId="{B5981CF1-BC08-49F8-B0F9-AAF98EC67450}"/>
          </ac:spMkLst>
        </pc:spChg>
        <pc:spChg chg="mod">
          <ac:chgData name="Agustín Bunader" userId="6e719ad08ff68a50" providerId="LiveId" clId="{E5EF397C-1174-417F-859A-AD989719D04A}" dt="2020-12-06T15:37:45.339" v="314"/>
          <ac:spMkLst>
            <pc:docMk/>
            <pc:sldMk cId="806257387" sldId="277"/>
            <ac:spMk id="6" creationId="{201AAF6C-8BE7-47F9-8DA5-85AA84D4E4E3}"/>
          </ac:spMkLst>
        </pc:spChg>
        <pc:spChg chg="del">
          <ac:chgData name="Agustín Bunader" userId="6e719ad08ff68a50" providerId="LiveId" clId="{E5EF397C-1174-417F-859A-AD989719D04A}" dt="2020-12-06T15:34:41.506" v="308" actId="478"/>
          <ac:spMkLst>
            <pc:docMk/>
            <pc:sldMk cId="806257387" sldId="277"/>
            <ac:spMk id="9" creationId="{C352528C-D4D6-4BF9-8EEF-E0C1B831AECC}"/>
          </ac:spMkLst>
        </pc:spChg>
        <pc:spChg chg="del">
          <ac:chgData name="Agustín Bunader" userId="6e719ad08ff68a50" providerId="LiveId" clId="{E5EF397C-1174-417F-859A-AD989719D04A}" dt="2020-12-06T15:34:40.671" v="307" actId="478"/>
          <ac:spMkLst>
            <pc:docMk/>
            <pc:sldMk cId="806257387" sldId="277"/>
            <ac:spMk id="13" creationId="{E3ECCC05-FF78-40FA-84FF-172821D8B58A}"/>
          </ac:spMkLst>
        </pc:spChg>
        <pc:grpChg chg="del">
          <ac:chgData name="Agustín Bunader" userId="6e719ad08ff68a50" providerId="LiveId" clId="{E5EF397C-1174-417F-859A-AD989719D04A}" dt="2020-12-06T15:34:40.671" v="307" actId="478"/>
          <ac:grpSpMkLst>
            <pc:docMk/>
            <pc:sldMk cId="806257387" sldId="277"/>
            <ac:grpSpMk id="2" creationId="{B35F3D7C-F69F-4693-A1E6-0009A8D1850A}"/>
          </ac:grpSpMkLst>
        </pc:grpChg>
        <pc:grpChg chg="del">
          <ac:chgData name="Agustín Bunader" userId="6e719ad08ff68a50" providerId="LiveId" clId="{E5EF397C-1174-417F-859A-AD989719D04A}" dt="2020-12-06T15:34:40.671" v="307" actId="478"/>
          <ac:grpSpMkLst>
            <pc:docMk/>
            <pc:sldMk cId="806257387" sldId="277"/>
            <ac:grpSpMk id="3" creationId="{404B3135-CAB4-480A-BD0D-0DE0A5055628}"/>
          </ac:grpSpMkLst>
        </pc:grpChg>
        <pc:grpChg chg="del">
          <ac:chgData name="Agustín Bunader" userId="6e719ad08ff68a50" providerId="LiveId" clId="{E5EF397C-1174-417F-859A-AD989719D04A}" dt="2020-12-06T15:34:40.671" v="307" actId="478"/>
          <ac:grpSpMkLst>
            <pc:docMk/>
            <pc:sldMk cId="806257387" sldId="277"/>
            <ac:grpSpMk id="5" creationId="{EB29A058-08CE-4743-B414-0555C1387353}"/>
          </ac:grpSpMkLst>
        </pc:grpChg>
        <pc:grpChg chg="del">
          <ac:chgData name="Agustín Bunader" userId="6e719ad08ff68a50" providerId="LiveId" clId="{E5EF397C-1174-417F-859A-AD989719D04A}" dt="2020-12-06T15:34:40.671" v="307" actId="478"/>
          <ac:grpSpMkLst>
            <pc:docMk/>
            <pc:sldMk cId="806257387" sldId="277"/>
            <ac:grpSpMk id="24" creationId="{94D7FE97-0554-4530-AB02-1CC67D0518A8}"/>
          </ac:grpSpMkLst>
        </pc:grpChg>
      </pc:sldChg>
      <pc:sldChg chg="addSp delSp modSp add mod">
        <pc:chgData name="Agustín Bunader" userId="6e719ad08ff68a50" providerId="LiveId" clId="{E5EF397C-1174-417F-859A-AD989719D04A}" dt="2020-12-09T20:20:10.042" v="10448" actId="114"/>
        <pc:sldMkLst>
          <pc:docMk/>
          <pc:sldMk cId="2906119093" sldId="278"/>
        </pc:sldMkLst>
        <pc:spChg chg="mod">
          <ac:chgData name="Agustín Bunader" userId="6e719ad08ff68a50" providerId="LiveId" clId="{E5EF397C-1174-417F-859A-AD989719D04A}" dt="2020-12-06T15:38:41.194" v="341" actId="27636"/>
          <ac:spMkLst>
            <pc:docMk/>
            <pc:sldMk cId="2906119093" sldId="278"/>
            <ac:spMk id="4" creationId="{B5981CF1-BC08-49F8-B0F9-AAF98EC67450}"/>
          </ac:spMkLst>
        </pc:spChg>
        <pc:spChg chg="del">
          <ac:chgData name="Agustín Bunader" userId="6e719ad08ff68a50" providerId="LiveId" clId="{E5EF397C-1174-417F-859A-AD989719D04A}" dt="2020-12-06T15:38:09.735" v="319" actId="478"/>
          <ac:spMkLst>
            <pc:docMk/>
            <pc:sldMk cId="2906119093" sldId="278"/>
            <ac:spMk id="9" creationId="{C352528C-D4D6-4BF9-8EEF-E0C1B831AECC}"/>
          </ac:spMkLst>
        </pc:spChg>
        <pc:spChg chg="del">
          <ac:chgData name="Agustín Bunader" userId="6e719ad08ff68a50" providerId="LiveId" clId="{E5EF397C-1174-417F-859A-AD989719D04A}" dt="2020-12-06T15:38:08.560" v="318" actId="478"/>
          <ac:spMkLst>
            <pc:docMk/>
            <pc:sldMk cId="2906119093" sldId="278"/>
            <ac:spMk id="13" creationId="{E3ECCC05-FF78-40FA-84FF-172821D8B58A}"/>
          </ac:spMkLst>
        </pc:spChg>
        <pc:spChg chg="add mod">
          <ac:chgData name="Agustín Bunader" userId="6e719ad08ff68a50" providerId="LiveId" clId="{E5EF397C-1174-417F-859A-AD989719D04A}" dt="2020-12-09T19:55:05.993" v="10272" actId="20577"/>
          <ac:spMkLst>
            <pc:docMk/>
            <pc:sldMk cId="2906119093" sldId="278"/>
            <ac:spMk id="43" creationId="{8817A6E4-2D40-4D31-8310-11323C97D3DF}"/>
          </ac:spMkLst>
        </pc:spChg>
        <pc:spChg chg="add mod">
          <ac:chgData name="Agustín Bunader" userId="6e719ad08ff68a50" providerId="LiveId" clId="{E5EF397C-1174-417F-859A-AD989719D04A}" dt="2020-12-09T20:20:10.042" v="10448" actId="114"/>
          <ac:spMkLst>
            <pc:docMk/>
            <pc:sldMk cId="2906119093" sldId="278"/>
            <ac:spMk id="44" creationId="{1EBACD33-43D6-4234-B73B-1B7DE19E979D}"/>
          </ac:spMkLst>
        </pc:spChg>
        <pc:grpChg chg="del">
          <ac:chgData name="Agustín Bunader" userId="6e719ad08ff68a50" providerId="LiveId" clId="{E5EF397C-1174-417F-859A-AD989719D04A}" dt="2020-12-06T15:38:08.560" v="318" actId="478"/>
          <ac:grpSpMkLst>
            <pc:docMk/>
            <pc:sldMk cId="2906119093" sldId="278"/>
            <ac:grpSpMk id="2" creationId="{B35F3D7C-F69F-4693-A1E6-0009A8D1850A}"/>
          </ac:grpSpMkLst>
        </pc:grpChg>
        <pc:grpChg chg="del">
          <ac:chgData name="Agustín Bunader" userId="6e719ad08ff68a50" providerId="LiveId" clId="{E5EF397C-1174-417F-859A-AD989719D04A}" dt="2020-12-06T15:38:08.560" v="318" actId="478"/>
          <ac:grpSpMkLst>
            <pc:docMk/>
            <pc:sldMk cId="2906119093" sldId="278"/>
            <ac:grpSpMk id="3" creationId="{404B3135-CAB4-480A-BD0D-0DE0A5055628}"/>
          </ac:grpSpMkLst>
        </pc:grpChg>
        <pc:grpChg chg="del">
          <ac:chgData name="Agustín Bunader" userId="6e719ad08ff68a50" providerId="LiveId" clId="{E5EF397C-1174-417F-859A-AD989719D04A}" dt="2020-12-06T15:38:08.560" v="318" actId="478"/>
          <ac:grpSpMkLst>
            <pc:docMk/>
            <pc:sldMk cId="2906119093" sldId="278"/>
            <ac:grpSpMk id="5" creationId="{EB29A058-08CE-4743-B414-0555C1387353}"/>
          </ac:grpSpMkLst>
        </pc:grpChg>
        <pc:grpChg chg="del">
          <ac:chgData name="Agustín Bunader" userId="6e719ad08ff68a50" providerId="LiveId" clId="{E5EF397C-1174-417F-859A-AD989719D04A}" dt="2020-12-06T15:38:08.560" v="318" actId="478"/>
          <ac:grpSpMkLst>
            <pc:docMk/>
            <pc:sldMk cId="2906119093" sldId="278"/>
            <ac:grpSpMk id="24" creationId="{94D7FE97-0554-4530-AB02-1CC67D0518A8}"/>
          </ac:grpSpMkLst>
        </pc:grpChg>
        <pc:picChg chg="add mod">
          <ac:chgData name="Agustín Bunader" userId="6e719ad08ff68a50" providerId="LiveId" clId="{E5EF397C-1174-417F-859A-AD989719D04A}" dt="2020-12-06T16:19:13.629" v="1065" actId="1440"/>
          <ac:picMkLst>
            <pc:docMk/>
            <pc:sldMk cId="2906119093" sldId="278"/>
            <ac:picMk id="2" creationId="{C52822A9-B4C0-4716-8D4D-EB1A44338581}"/>
          </ac:picMkLst>
        </pc:picChg>
        <pc:picChg chg="add mod">
          <ac:chgData name="Agustín Bunader" userId="6e719ad08ff68a50" providerId="LiveId" clId="{E5EF397C-1174-417F-859A-AD989719D04A}" dt="2020-12-06T16:19:13.629" v="1065" actId="1440"/>
          <ac:picMkLst>
            <pc:docMk/>
            <pc:sldMk cId="2906119093" sldId="278"/>
            <ac:picMk id="3" creationId="{F305D314-3605-4E41-B9EA-38D28FC3607D}"/>
          </ac:picMkLst>
        </pc:picChg>
        <pc:picChg chg="add mod">
          <ac:chgData name="Agustín Bunader" userId="6e719ad08ff68a50" providerId="LiveId" clId="{E5EF397C-1174-417F-859A-AD989719D04A}" dt="2020-12-06T16:19:13.629" v="1065" actId="1440"/>
          <ac:picMkLst>
            <pc:docMk/>
            <pc:sldMk cId="2906119093" sldId="278"/>
            <ac:picMk id="5" creationId="{21E97F2D-AF48-4985-858E-2C20AA3E9E4A}"/>
          </ac:picMkLst>
        </pc:picChg>
        <pc:picChg chg="add del mod">
          <ac:chgData name="Agustín Bunader" userId="6e719ad08ff68a50" providerId="LiveId" clId="{E5EF397C-1174-417F-859A-AD989719D04A}" dt="2020-12-06T16:16:44.460" v="1045" actId="478"/>
          <ac:picMkLst>
            <pc:docMk/>
            <pc:sldMk cId="2906119093" sldId="278"/>
            <ac:picMk id="1026" creationId="{68F05547-9909-4797-B950-742224BEB78A}"/>
          </ac:picMkLst>
        </pc:picChg>
        <pc:picChg chg="add del mod">
          <ac:chgData name="Agustín Bunader" userId="6e719ad08ff68a50" providerId="LiveId" clId="{E5EF397C-1174-417F-859A-AD989719D04A}" dt="2020-12-06T16:16:45.086" v="1047" actId="478"/>
          <ac:picMkLst>
            <pc:docMk/>
            <pc:sldMk cId="2906119093" sldId="278"/>
            <ac:picMk id="1028" creationId="{C2E9817C-2FAB-4921-B230-64F7F58BAE71}"/>
          </ac:picMkLst>
        </pc:picChg>
        <pc:picChg chg="add del mod">
          <ac:chgData name="Agustín Bunader" userId="6e719ad08ff68a50" providerId="LiveId" clId="{E5EF397C-1174-417F-859A-AD989719D04A}" dt="2020-12-06T16:16:45.647" v="1048" actId="478"/>
          <ac:picMkLst>
            <pc:docMk/>
            <pc:sldMk cId="2906119093" sldId="278"/>
            <ac:picMk id="1030" creationId="{FF11B7D5-3213-40B1-9161-3D8CB2685EC5}"/>
          </ac:picMkLst>
        </pc:picChg>
      </pc:sldChg>
      <pc:sldChg chg="addSp delSp modSp add mod">
        <pc:chgData name="Agustín Bunader" userId="6e719ad08ff68a50" providerId="LiveId" clId="{E5EF397C-1174-417F-859A-AD989719D04A}" dt="2020-12-09T20:20:23.273" v="10461" actId="20577"/>
        <pc:sldMkLst>
          <pc:docMk/>
          <pc:sldMk cId="1153839915" sldId="279"/>
        </pc:sldMkLst>
        <pc:spChg chg="mod">
          <ac:chgData name="Agustín Bunader" userId="6e719ad08ff68a50" providerId="LiveId" clId="{E5EF397C-1174-417F-859A-AD989719D04A}" dt="2020-12-09T20:20:23.273" v="10461" actId="20577"/>
          <ac:spMkLst>
            <pc:docMk/>
            <pc:sldMk cId="1153839915" sldId="279"/>
            <ac:spMk id="4" creationId="{B5981CF1-BC08-49F8-B0F9-AAF98EC67450}"/>
          </ac:spMkLst>
        </pc:spChg>
        <pc:spChg chg="add mod">
          <ac:chgData name="Agustín Bunader" userId="6e719ad08ff68a50" providerId="LiveId" clId="{E5EF397C-1174-417F-859A-AD989719D04A}" dt="2020-12-06T16:34:52.313" v="1512" actId="1036"/>
          <ac:spMkLst>
            <pc:docMk/>
            <pc:sldMk cId="1153839915" sldId="279"/>
            <ac:spMk id="12" creationId="{1310F557-3206-474B-960D-C0FD2942574A}"/>
          </ac:spMkLst>
        </pc:spChg>
        <pc:spChg chg="add mod">
          <ac:chgData name="Agustín Bunader" userId="6e719ad08ff68a50" providerId="LiveId" clId="{E5EF397C-1174-417F-859A-AD989719D04A}" dt="2020-12-06T17:23:18.930" v="1537" actId="14838"/>
          <ac:spMkLst>
            <pc:docMk/>
            <pc:sldMk cId="1153839915" sldId="279"/>
            <ac:spMk id="13" creationId="{B448C89C-914F-41BB-BFB0-B6782C45044F}"/>
          </ac:spMkLst>
        </pc:spChg>
        <pc:spChg chg="add mod">
          <ac:chgData name="Agustín Bunader" userId="6e719ad08ff68a50" providerId="LiveId" clId="{E5EF397C-1174-417F-859A-AD989719D04A}" dt="2020-12-06T17:23:18.930" v="1537" actId="14838"/>
          <ac:spMkLst>
            <pc:docMk/>
            <pc:sldMk cId="1153839915" sldId="279"/>
            <ac:spMk id="18" creationId="{BA96D393-4F60-4E92-9441-0AA4C634E3CE}"/>
          </ac:spMkLst>
        </pc:spChg>
        <pc:spChg chg="mod">
          <ac:chgData name="Agustín Bunader" userId="6e719ad08ff68a50" providerId="LiveId" clId="{E5EF397C-1174-417F-859A-AD989719D04A}" dt="2020-12-09T19:57:54.771" v="10290" actId="20577"/>
          <ac:spMkLst>
            <pc:docMk/>
            <pc:sldMk cId="1153839915" sldId="279"/>
            <ac:spMk id="43" creationId="{8817A6E4-2D40-4D31-8310-11323C97D3DF}"/>
          </ac:spMkLst>
        </pc:spChg>
        <pc:spChg chg="del">
          <ac:chgData name="Agustín Bunader" userId="6e719ad08ff68a50" providerId="LiveId" clId="{E5EF397C-1174-417F-859A-AD989719D04A}" dt="2020-12-06T16:19:31.907" v="1070" actId="478"/>
          <ac:spMkLst>
            <pc:docMk/>
            <pc:sldMk cId="1153839915" sldId="279"/>
            <ac:spMk id="44" creationId="{1EBACD33-43D6-4234-B73B-1B7DE19E979D}"/>
          </ac:spMkLst>
        </pc:spChg>
        <pc:picChg chg="del">
          <ac:chgData name="Agustín Bunader" userId="6e719ad08ff68a50" providerId="LiveId" clId="{E5EF397C-1174-417F-859A-AD989719D04A}" dt="2020-12-06T16:19:28.390" v="1067" actId="478"/>
          <ac:picMkLst>
            <pc:docMk/>
            <pc:sldMk cId="1153839915" sldId="279"/>
            <ac:picMk id="2" creationId="{C52822A9-B4C0-4716-8D4D-EB1A44338581}"/>
          </ac:picMkLst>
        </pc:picChg>
        <pc:picChg chg="del">
          <ac:chgData name="Agustín Bunader" userId="6e719ad08ff68a50" providerId="LiveId" clId="{E5EF397C-1174-417F-859A-AD989719D04A}" dt="2020-12-06T16:19:28.873" v="1068" actId="478"/>
          <ac:picMkLst>
            <pc:docMk/>
            <pc:sldMk cId="1153839915" sldId="279"/>
            <ac:picMk id="3" creationId="{F305D314-3605-4E41-B9EA-38D28FC3607D}"/>
          </ac:picMkLst>
        </pc:picChg>
        <pc:picChg chg="del">
          <ac:chgData name="Agustín Bunader" userId="6e719ad08ff68a50" providerId="LiveId" clId="{E5EF397C-1174-417F-859A-AD989719D04A}" dt="2020-12-06T16:19:29.296" v="1069" actId="478"/>
          <ac:picMkLst>
            <pc:docMk/>
            <pc:sldMk cId="1153839915" sldId="279"/>
            <ac:picMk id="5" creationId="{21E97F2D-AF48-4985-858E-2C20AA3E9E4A}"/>
          </ac:picMkLst>
        </pc:picChg>
        <pc:picChg chg="add mod modCrop">
          <ac:chgData name="Agustín Bunader" userId="6e719ad08ff68a50" providerId="LiveId" clId="{E5EF397C-1174-417F-859A-AD989719D04A}" dt="2020-12-06T16:31:50.702" v="1473" actId="1076"/>
          <ac:picMkLst>
            <pc:docMk/>
            <pc:sldMk cId="1153839915" sldId="279"/>
            <ac:picMk id="7" creationId="{995656D4-6B4C-426B-A58F-1E8C88F11466}"/>
          </ac:picMkLst>
        </pc:picChg>
        <pc:picChg chg="add mod modCrop">
          <ac:chgData name="Agustín Bunader" userId="6e719ad08ff68a50" providerId="LiveId" clId="{E5EF397C-1174-417F-859A-AD989719D04A}" dt="2020-12-06T17:22:57.184" v="1535" actId="1440"/>
          <ac:picMkLst>
            <pc:docMk/>
            <pc:sldMk cId="1153839915" sldId="279"/>
            <ac:picMk id="9" creationId="{830548BF-D25A-4C9D-8F51-9BE2B4CE4EC8}"/>
          </ac:picMkLst>
        </pc:picChg>
        <pc:picChg chg="add mod modCrop">
          <ac:chgData name="Agustín Bunader" userId="6e719ad08ff68a50" providerId="LiveId" clId="{E5EF397C-1174-417F-859A-AD989719D04A}" dt="2020-12-06T17:22:57.184" v="1535" actId="1440"/>
          <ac:picMkLst>
            <pc:docMk/>
            <pc:sldMk cId="1153839915" sldId="279"/>
            <ac:picMk id="10" creationId="{033704B7-6B72-4DAF-9908-2756DB7FD788}"/>
          </ac:picMkLst>
        </pc:picChg>
        <pc:picChg chg="add mod">
          <ac:chgData name="Agustín Bunader" userId="6e719ad08ff68a50" providerId="LiveId" clId="{E5EF397C-1174-417F-859A-AD989719D04A}" dt="2020-12-06T17:23:01.277" v="1536" actId="1440"/>
          <ac:picMkLst>
            <pc:docMk/>
            <pc:sldMk cId="1153839915" sldId="279"/>
            <ac:picMk id="2050" creationId="{969AF8B1-9938-47DD-9DBE-B88FC949E5CA}"/>
          </ac:picMkLst>
        </pc:picChg>
      </pc:sldChg>
      <pc:sldChg chg="addSp delSp modSp add mod">
        <pc:chgData name="Agustín Bunader" userId="6e719ad08ff68a50" providerId="LiveId" clId="{E5EF397C-1174-417F-859A-AD989719D04A}" dt="2020-12-14T18:40:42.100" v="10619" actId="20577"/>
        <pc:sldMkLst>
          <pc:docMk/>
          <pc:sldMk cId="3342703275" sldId="280"/>
        </pc:sldMkLst>
        <pc:spChg chg="mod">
          <ac:chgData name="Agustín Bunader" userId="6e719ad08ff68a50" providerId="LiveId" clId="{E5EF397C-1174-417F-859A-AD989719D04A}" dt="2020-12-09T20:20:30.295" v="10474" actId="20577"/>
          <ac:spMkLst>
            <pc:docMk/>
            <pc:sldMk cId="3342703275" sldId="280"/>
            <ac:spMk id="4" creationId="{B5981CF1-BC08-49F8-B0F9-AAF98EC67450}"/>
          </ac:spMkLst>
        </pc:spChg>
        <pc:spChg chg="del">
          <ac:chgData name="Agustín Bunader" userId="6e719ad08ff68a50" providerId="LiveId" clId="{E5EF397C-1174-417F-859A-AD989719D04A}" dt="2020-12-06T17:24:08.917" v="1542" actId="478"/>
          <ac:spMkLst>
            <pc:docMk/>
            <pc:sldMk cId="3342703275" sldId="280"/>
            <ac:spMk id="12" creationId="{1310F557-3206-474B-960D-C0FD2942574A}"/>
          </ac:spMkLst>
        </pc:spChg>
        <pc:spChg chg="del mod">
          <ac:chgData name="Agustín Bunader" userId="6e719ad08ff68a50" providerId="LiveId" clId="{E5EF397C-1174-417F-859A-AD989719D04A}" dt="2020-12-06T17:24:11.972" v="1545" actId="478"/>
          <ac:spMkLst>
            <pc:docMk/>
            <pc:sldMk cId="3342703275" sldId="280"/>
            <ac:spMk id="13" creationId="{B448C89C-914F-41BB-BFB0-B6782C45044F}"/>
          </ac:spMkLst>
        </pc:spChg>
        <pc:spChg chg="add mod">
          <ac:chgData name="Agustín Bunader" userId="6e719ad08ff68a50" providerId="LiveId" clId="{E5EF397C-1174-417F-859A-AD989719D04A}" dt="2020-12-06T17:37:06.062" v="1893" actId="14100"/>
          <ac:spMkLst>
            <pc:docMk/>
            <pc:sldMk cId="3342703275" sldId="280"/>
            <ac:spMk id="16" creationId="{E037A725-0EE3-493D-B4B4-42CE3CD8CA77}"/>
          </ac:spMkLst>
        </pc:spChg>
        <pc:spChg chg="del">
          <ac:chgData name="Agustín Bunader" userId="6e719ad08ff68a50" providerId="LiveId" clId="{E5EF397C-1174-417F-859A-AD989719D04A}" dt="2020-12-06T17:24:10.710" v="1544" actId="478"/>
          <ac:spMkLst>
            <pc:docMk/>
            <pc:sldMk cId="3342703275" sldId="280"/>
            <ac:spMk id="18" creationId="{BA96D393-4F60-4E92-9441-0AA4C634E3CE}"/>
          </ac:spMkLst>
        </pc:spChg>
        <pc:spChg chg="mod">
          <ac:chgData name="Agustín Bunader" userId="6e719ad08ff68a50" providerId="LiveId" clId="{E5EF397C-1174-417F-859A-AD989719D04A}" dt="2020-12-14T18:40:42.100" v="10619" actId="20577"/>
          <ac:spMkLst>
            <pc:docMk/>
            <pc:sldMk cId="3342703275" sldId="280"/>
            <ac:spMk id="43" creationId="{8817A6E4-2D40-4D31-8310-11323C97D3DF}"/>
          </ac:spMkLst>
        </pc:spChg>
        <pc:graphicFrameChg chg="add del mod modGraphic">
          <ac:chgData name="Agustín Bunader" userId="6e719ad08ff68a50" providerId="LiveId" clId="{E5EF397C-1174-417F-859A-AD989719D04A}" dt="2020-12-06T17:26:27.371" v="1779" actId="478"/>
          <ac:graphicFrameMkLst>
            <pc:docMk/>
            <pc:sldMk cId="3342703275" sldId="280"/>
            <ac:graphicFrameMk id="3" creationId="{D32BC19E-CD0A-48E0-AD32-3679BBDBBD69}"/>
          </ac:graphicFrameMkLst>
        </pc:graphicFrameChg>
        <pc:picChg chg="add del mod">
          <ac:chgData name="Agustín Bunader" userId="6e719ad08ff68a50" providerId="LiveId" clId="{E5EF397C-1174-417F-859A-AD989719D04A}" dt="2020-12-06T17:28:45.698" v="1856" actId="478"/>
          <ac:picMkLst>
            <pc:docMk/>
            <pc:sldMk cId="3342703275" sldId="280"/>
            <ac:picMk id="5" creationId="{2E1A8FD6-8C37-4746-A0E5-EFD891047491}"/>
          </ac:picMkLst>
        </pc:picChg>
        <pc:picChg chg="del">
          <ac:chgData name="Agustín Bunader" userId="6e719ad08ff68a50" providerId="LiveId" clId="{E5EF397C-1174-417F-859A-AD989719D04A}" dt="2020-12-06T17:24:07.380" v="1539" actId="478"/>
          <ac:picMkLst>
            <pc:docMk/>
            <pc:sldMk cId="3342703275" sldId="280"/>
            <ac:picMk id="7" creationId="{995656D4-6B4C-426B-A58F-1E8C88F11466}"/>
          </ac:picMkLst>
        </pc:picChg>
        <pc:picChg chg="del">
          <ac:chgData name="Agustín Bunader" userId="6e719ad08ff68a50" providerId="LiveId" clId="{E5EF397C-1174-417F-859A-AD989719D04A}" dt="2020-12-06T17:24:07.816" v="1540" actId="478"/>
          <ac:picMkLst>
            <pc:docMk/>
            <pc:sldMk cId="3342703275" sldId="280"/>
            <ac:picMk id="9" creationId="{830548BF-D25A-4C9D-8F51-9BE2B4CE4EC8}"/>
          </ac:picMkLst>
        </pc:picChg>
        <pc:picChg chg="del">
          <ac:chgData name="Agustín Bunader" userId="6e719ad08ff68a50" providerId="LiveId" clId="{E5EF397C-1174-417F-859A-AD989719D04A}" dt="2020-12-06T17:24:09.600" v="1543" actId="478"/>
          <ac:picMkLst>
            <pc:docMk/>
            <pc:sldMk cId="3342703275" sldId="280"/>
            <ac:picMk id="10" creationId="{033704B7-6B72-4DAF-9908-2756DB7FD788}"/>
          </ac:picMkLst>
        </pc:picChg>
        <pc:picChg chg="add mod">
          <ac:chgData name="Agustín Bunader" userId="6e719ad08ff68a50" providerId="LiveId" clId="{E5EF397C-1174-417F-859A-AD989719D04A}" dt="2020-12-06T17:36:17.757" v="1884" actId="1076"/>
          <ac:picMkLst>
            <pc:docMk/>
            <pc:sldMk cId="3342703275" sldId="280"/>
            <ac:picMk id="15" creationId="{D7FF417F-F806-429E-B57E-80A8B444FD2E}"/>
          </ac:picMkLst>
        </pc:picChg>
        <pc:picChg chg="add del mod">
          <ac:chgData name="Agustín Bunader" userId="6e719ad08ff68a50" providerId="LiveId" clId="{E5EF397C-1174-417F-859A-AD989719D04A}" dt="2020-12-06T17:27:48.778" v="1792" actId="478"/>
          <ac:picMkLst>
            <pc:docMk/>
            <pc:sldMk cId="3342703275" sldId="280"/>
            <ac:picMk id="19" creationId="{EBCB00C4-1BCD-473A-A6B3-27CFF1F5B094}"/>
          </ac:picMkLst>
        </pc:picChg>
        <pc:picChg chg="del">
          <ac:chgData name="Agustín Bunader" userId="6e719ad08ff68a50" providerId="LiveId" clId="{E5EF397C-1174-417F-859A-AD989719D04A}" dt="2020-12-06T17:24:12.841" v="1546" actId="478"/>
          <ac:picMkLst>
            <pc:docMk/>
            <pc:sldMk cId="3342703275" sldId="280"/>
            <ac:picMk id="2050" creationId="{969AF8B1-9938-47DD-9DBE-B88FC949E5CA}"/>
          </ac:picMkLst>
        </pc:picChg>
        <pc:picChg chg="add mod">
          <ac:chgData name="Agustín Bunader" userId="6e719ad08ff68a50" providerId="LiveId" clId="{E5EF397C-1174-417F-859A-AD989719D04A}" dt="2020-12-06T17:30:02.939" v="1866" actId="1440"/>
          <ac:picMkLst>
            <pc:docMk/>
            <pc:sldMk cId="3342703275" sldId="280"/>
            <ac:picMk id="3074" creationId="{781DDC05-9B8D-4671-BCFC-F535F34CF25F}"/>
          </ac:picMkLst>
        </pc:picChg>
        <pc:picChg chg="add mod">
          <ac:chgData name="Agustín Bunader" userId="6e719ad08ff68a50" providerId="LiveId" clId="{E5EF397C-1174-417F-859A-AD989719D04A}" dt="2020-12-06T17:37:01.344" v="1892" actId="1076"/>
          <ac:picMkLst>
            <pc:docMk/>
            <pc:sldMk cId="3342703275" sldId="280"/>
            <ac:picMk id="3076" creationId="{3CB6EF9D-B2BD-490A-90A5-4BD0D1187C7D}"/>
          </ac:picMkLst>
        </pc:picChg>
      </pc:sldChg>
      <pc:sldChg chg="addSp delSp modSp add mod">
        <pc:chgData name="Agustín Bunader" userId="6e719ad08ff68a50" providerId="LiveId" clId="{E5EF397C-1174-417F-859A-AD989719D04A}" dt="2020-12-09T20:20:39.787" v="10490" actId="27636"/>
        <pc:sldMkLst>
          <pc:docMk/>
          <pc:sldMk cId="3920043358" sldId="281"/>
        </pc:sldMkLst>
        <pc:spChg chg="mod">
          <ac:chgData name="Agustín Bunader" userId="6e719ad08ff68a50" providerId="LiveId" clId="{E5EF397C-1174-417F-859A-AD989719D04A}" dt="2020-12-09T20:20:39.787" v="10490" actId="27636"/>
          <ac:spMkLst>
            <pc:docMk/>
            <pc:sldMk cId="3920043358" sldId="281"/>
            <ac:spMk id="4" creationId="{B5981CF1-BC08-49F8-B0F9-AAF98EC67450}"/>
          </ac:spMkLst>
        </pc:spChg>
        <pc:spChg chg="add mod">
          <ac:chgData name="Agustín Bunader" userId="6e719ad08ff68a50" providerId="LiveId" clId="{E5EF397C-1174-417F-859A-AD989719D04A}" dt="2020-12-09T19:58:55.275" v="10311" actId="20577"/>
          <ac:spMkLst>
            <pc:docMk/>
            <pc:sldMk cId="3920043358" sldId="281"/>
            <ac:spMk id="13" creationId="{1576F610-3C84-4AF4-BA0E-226A63196F3E}"/>
          </ac:spMkLst>
        </pc:spChg>
        <pc:spChg chg="del">
          <ac:chgData name="Agustín Bunader" userId="6e719ad08ff68a50" providerId="LiveId" clId="{E5EF397C-1174-417F-859A-AD989719D04A}" dt="2020-12-06T17:37:20.425" v="1897" actId="478"/>
          <ac:spMkLst>
            <pc:docMk/>
            <pc:sldMk cId="3920043358" sldId="281"/>
            <ac:spMk id="16" creationId="{E037A725-0EE3-493D-B4B4-42CE3CD8CA77}"/>
          </ac:spMkLst>
        </pc:spChg>
        <pc:spChg chg="mod">
          <ac:chgData name="Agustín Bunader" userId="6e719ad08ff68a50" providerId="LiveId" clId="{E5EF397C-1174-417F-859A-AD989719D04A}" dt="2020-12-06T17:38:33.473" v="2000" actId="20577"/>
          <ac:spMkLst>
            <pc:docMk/>
            <pc:sldMk cId="3920043358" sldId="281"/>
            <ac:spMk id="43" creationId="{8817A6E4-2D40-4D31-8310-11323C97D3DF}"/>
          </ac:spMkLst>
        </pc:spChg>
        <pc:picChg chg="add mod modCrop">
          <ac:chgData name="Agustín Bunader" userId="6e719ad08ff68a50" providerId="LiveId" clId="{E5EF397C-1174-417F-859A-AD989719D04A}" dt="2020-12-06T17:41:55.707" v="2169" actId="14100"/>
          <ac:picMkLst>
            <pc:docMk/>
            <pc:sldMk cId="3920043358" sldId="281"/>
            <ac:picMk id="2" creationId="{1023EE91-A743-4929-97E4-64DDAD372BC1}"/>
          </ac:picMkLst>
        </pc:picChg>
        <pc:picChg chg="add mod modCrop">
          <ac:chgData name="Agustín Bunader" userId="6e719ad08ff68a50" providerId="LiveId" clId="{E5EF397C-1174-417F-859A-AD989719D04A}" dt="2020-12-06T17:42:08.479" v="2172" actId="14100"/>
          <ac:picMkLst>
            <pc:docMk/>
            <pc:sldMk cId="3920043358" sldId="281"/>
            <ac:picMk id="3" creationId="{E2F2FD73-42C0-4C69-BC95-13E679D862C7}"/>
          </ac:picMkLst>
        </pc:picChg>
        <pc:picChg chg="del">
          <ac:chgData name="Agustín Bunader" userId="6e719ad08ff68a50" providerId="LiveId" clId="{E5EF397C-1174-417F-859A-AD989719D04A}" dt="2020-12-06T17:37:18.463" v="1895" actId="478"/>
          <ac:picMkLst>
            <pc:docMk/>
            <pc:sldMk cId="3920043358" sldId="281"/>
            <ac:picMk id="15" creationId="{D7FF417F-F806-429E-B57E-80A8B444FD2E}"/>
          </ac:picMkLst>
        </pc:picChg>
        <pc:picChg chg="del">
          <ac:chgData name="Agustín Bunader" userId="6e719ad08ff68a50" providerId="LiveId" clId="{E5EF397C-1174-417F-859A-AD989719D04A}" dt="2020-12-06T17:37:20.755" v="1898" actId="478"/>
          <ac:picMkLst>
            <pc:docMk/>
            <pc:sldMk cId="3920043358" sldId="281"/>
            <ac:picMk id="3074" creationId="{781DDC05-9B8D-4671-BCFC-F535F34CF25F}"/>
          </ac:picMkLst>
        </pc:picChg>
        <pc:picChg chg="del">
          <ac:chgData name="Agustín Bunader" userId="6e719ad08ff68a50" providerId="LiveId" clId="{E5EF397C-1174-417F-859A-AD989719D04A}" dt="2020-12-06T17:37:19.682" v="1896" actId="478"/>
          <ac:picMkLst>
            <pc:docMk/>
            <pc:sldMk cId="3920043358" sldId="281"/>
            <ac:picMk id="3076" creationId="{3CB6EF9D-B2BD-490A-90A5-4BD0D1187C7D}"/>
          </ac:picMkLst>
        </pc:picChg>
      </pc:sldChg>
      <pc:sldChg chg="addSp delSp modSp add mod">
        <pc:chgData name="Agustín Bunader" userId="6e719ad08ff68a50" providerId="LiveId" clId="{E5EF397C-1174-417F-859A-AD989719D04A}" dt="2020-12-09T20:20:57.711" v="10520" actId="27636"/>
        <pc:sldMkLst>
          <pc:docMk/>
          <pc:sldMk cId="89628348" sldId="282"/>
        </pc:sldMkLst>
        <pc:spChg chg="mod">
          <ac:chgData name="Agustín Bunader" userId="6e719ad08ff68a50" providerId="LiveId" clId="{E5EF397C-1174-417F-859A-AD989719D04A}" dt="2020-12-09T20:20:57.711" v="10520" actId="27636"/>
          <ac:spMkLst>
            <pc:docMk/>
            <pc:sldMk cId="89628348" sldId="282"/>
            <ac:spMk id="4" creationId="{B5981CF1-BC08-49F8-B0F9-AAF98EC67450}"/>
          </ac:spMkLst>
        </pc:spChg>
        <pc:spChg chg="add mod">
          <ac:chgData name="Agustín Bunader" userId="6e719ad08ff68a50" providerId="LiveId" clId="{E5EF397C-1174-417F-859A-AD989719D04A}" dt="2020-12-09T20:00:18.145" v="10328" actId="20577"/>
          <ac:spMkLst>
            <pc:docMk/>
            <pc:sldMk cId="89628348" sldId="282"/>
            <ac:spMk id="12" creationId="{502D24DE-9802-4247-A908-87A39A704FFD}"/>
          </ac:spMkLst>
        </pc:spChg>
        <pc:spChg chg="del mod">
          <ac:chgData name="Agustín Bunader" userId="6e719ad08ff68a50" providerId="LiveId" clId="{E5EF397C-1174-417F-859A-AD989719D04A}" dt="2020-12-06T17:42:35.319" v="2176" actId="478"/>
          <ac:spMkLst>
            <pc:docMk/>
            <pc:sldMk cId="89628348" sldId="282"/>
            <ac:spMk id="13" creationId="{1576F610-3C84-4AF4-BA0E-226A63196F3E}"/>
          </ac:spMkLst>
        </pc:spChg>
        <pc:spChg chg="mod">
          <ac:chgData name="Agustín Bunader" userId="6e719ad08ff68a50" providerId="LiveId" clId="{E5EF397C-1174-417F-859A-AD989719D04A}" dt="2020-12-06T20:36:15.149" v="3400" actId="20577"/>
          <ac:spMkLst>
            <pc:docMk/>
            <pc:sldMk cId="89628348" sldId="282"/>
            <ac:spMk id="43" creationId="{8817A6E4-2D40-4D31-8310-11323C97D3DF}"/>
          </ac:spMkLst>
        </pc:spChg>
        <pc:picChg chg="del">
          <ac:chgData name="Agustín Bunader" userId="6e719ad08ff68a50" providerId="LiveId" clId="{E5EF397C-1174-417F-859A-AD989719D04A}" dt="2020-12-06T17:42:33.563" v="2174" actId="478"/>
          <ac:picMkLst>
            <pc:docMk/>
            <pc:sldMk cId="89628348" sldId="282"/>
            <ac:picMk id="2" creationId="{1023EE91-A743-4929-97E4-64DDAD372BC1}"/>
          </ac:picMkLst>
        </pc:picChg>
        <pc:picChg chg="del">
          <ac:chgData name="Agustín Bunader" userId="6e719ad08ff68a50" providerId="LiveId" clId="{E5EF397C-1174-417F-859A-AD989719D04A}" dt="2020-12-06T17:42:35.619" v="2177" actId="478"/>
          <ac:picMkLst>
            <pc:docMk/>
            <pc:sldMk cId="89628348" sldId="282"/>
            <ac:picMk id="3" creationId="{E2F2FD73-42C0-4C69-BC95-13E679D862C7}"/>
          </ac:picMkLst>
        </pc:picChg>
        <pc:picChg chg="add mod">
          <ac:chgData name="Agustín Bunader" userId="6e719ad08ff68a50" providerId="LiveId" clId="{E5EF397C-1174-417F-859A-AD989719D04A}" dt="2020-12-06T17:55:22.939" v="3368" actId="1076"/>
          <ac:picMkLst>
            <pc:docMk/>
            <pc:sldMk cId="89628348" sldId="282"/>
            <ac:picMk id="4098" creationId="{6064CB57-592D-4EB4-87DB-7204FECA692C}"/>
          </ac:picMkLst>
        </pc:picChg>
        <pc:picChg chg="add mod">
          <ac:chgData name="Agustín Bunader" userId="6e719ad08ff68a50" providerId="LiveId" clId="{E5EF397C-1174-417F-859A-AD989719D04A}" dt="2020-12-06T17:57:17.631" v="3378" actId="1076"/>
          <ac:picMkLst>
            <pc:docMk/>
            <pc:sldMk cId="89628348" sldId="282"/>
            <ac:picMk id="4100" creationId="{BBA2DCC8-EB2B-4340-8B63-B583FB64775C}"/>
          </ac:picMkLst>
        </pc:picChg>
      </pc:sldChg>
      <pc:sldChg chg="addSp delSp modSp add mod">
        <pc:chgData name="Agustín Bunader" userId="6e719ad08ff68a50" providerId="LiveId" clId="{E5EF397C-1174-417F-859A-AD989719D04A}" dt="2020-12-09T20:21:14.528" v="10536" actId="27636"/>
        <pc:sldMkLst>
          <pc:docMk/>
          <pc:sldMk cId="247580219" sldId="283"/>
        </pc:sldMkLst>
        <pc:spChg chg="mod">
          <ac:chgData name="Agustín Bunader" userId="6e719ad08ff68a50" providerId="LiveId" clId="{E5EF397C-1174-417F-859A-AD989719D04A}" dt="2020-12-09T20:21:14.528" v="10536" actId="27636"/>
          <ac:spMkLst>
            <pc:docMk/>
            <pc:sldMk cId="247580219" sldId="283"/>
            <ac:spMk id="4" creationId="{B5981CF1-BC08-49F8-B0F9-AAF98EC67450}"/>
          </ac:spMkLst>
        </pc:spChg>
        <pc:spChg chg="add mod">
          <ac:chgData name="Agustín Bunader" userId="6e719ad08ff68a50" providerId="LiveId" clId="{E5EF397C-1174-417F-859A-AD989719D04A}" dt="2020-12-09T20:01:53.355" v="10380" actId="20577"/>
          <ac:spMkLst>
            <pc:docMk/>
            <pc:sldMk cId="247580219" sldId="283"/>
            <ac:spMk id="7" creationId="{8E69F663-43F8-4E8F-A56B-C12D7D5F86F6}"/>
          </ac:spMkLst>
        </pc:spChg>
        <pc:spChg chg="add mod">
          <ac:chgData name="Agustín Bunader" userId="6e719ad08ff68a50" providerId="LiveId" clId="{E5EF397C-1174-417F-859A-AD989719D04A}" dt="2020-12-06T22:42:09.900" v="5584" actId="12788"/>
          <ac:spMkLst>
            <pc:docMk/>
            <pc:sldMk cId="247580219" sldId="283"/>
            <ac:spMk id="10" creationId="{C79FA7FC-C575-41EB-8E95-ABB7A6CB2A9E}"/>
          </ac:spMkLst>
        </pc:spChg>
        <pc:spChg chg="add mod">
          <ac:chgData name="Agustín Bunader" userId="6e719ad08ff68a50" providerId="LiveId" clId="{E5EF397C-1174-417F-859A-AD989719D04A}" dt="2020-12-06T22:42:25.390" v="5587" actId="1076"/>
          <ac:spMkLst>
            <pc:docMk/>
            <pc:sldMk cId="247580219" sldId="283"/>
            <ac:spMk id="12" creationId="{249F0264-8F95-4B6E-B524-492A75678859}"/>
          </ac:spMkLst>
        </pc:spChg>
        <pc:spChg chg="del mod">
          <ac:chgData name="Agustín Bunader" userId="6e719ad08ff68a50" providerId="LiveId" clId="{E5EF397C-1174-417F-859A-AD989719D04A}" dt="2020-12-06T17:58:59.749" v="3395" actId="478"/>
          <ac:spMkLst>
            <pc:docMk/>
            <pc:sldMk cId="247580219" sldId="283"/>
            <ac:spMk id="12" creationId="{502D24DE-9802-4247-A908-87A39A704FFD}"/>
          </ac:spMkLst>
        </pc:spChg>
        <pc:spChg chg="add mod">
          <ac:chgData name="Agustín Bunader" userId="6e719ad08ff68a50" providerId="LiveId" clId="{E5EF397C-1174-417F-859A-AD989719D04A}" dt="2020-12-06T22:43:03.991" v="5591" actId="12788"/>
          <ac:spMkLst>
            <pc:docMk/>
            <pc:sldMk cId="247580219" sldId="283"/>
            <ac:spMk id="18" creationId="{1CCDD145-DED5-4BD2-B304-34A0E28FF649}"/>
          </ac:spMkLst>
        </pc:spChg>
        <pc:spChg chg="add mod">
          <ac:chgData name="Agustín Bunader" userId="6e719ad08ff68a50" providerId="LiveId" clId="{E5EF397C-1174-417F-859A-AD989719D04A}" dt="2020-12-06T22:43:46.166" v="5612" actId="1076"/>
          <ac:spMkLst>
            <pc:docMk/>
            <pc:sldMk cId="247580219" sldId="283"/>
            <ac:spMk id="19" creationId="{9969213B-1AA7-4D59-A1EA-30116C684192}"/>
          </ac:spMkLst>
        </pc:spChg>
        <pc:spChg chg="add del mod">
          <ac:chgData name="Agustín Bunader" userId="6e719ad08ff68a50" providerId="LiveId" clId="{E5EF397C-1174-417F-859A-AD989719D04A}" dt="2020-12-07T00:09:24.055" v="6339" actId="478"/>
          <ac:spMkLst>
            <pc:docMk/>
            <pc:sldMk cId="247580219" sldId="283"/>
            <ac:spMk id="23" creationId="{5F85B87E-B40D-4F88-878F-23F0ACA26B95}"/>
          </ac:spMkLst>
        </pc:spChg>
        <pc:spChg chg="add del">
          <ac:chgData name="Agustín Bunader" userId="6e719ad08ff68a50" providerId="LiveId" clId="{E5EF397C-1174-417F-859A-AD989719D04A}" dt="2020-12-07T00:09:29.857" v="6341"/>
          <ac:spMkLst>
            <pc:docMk/>
            <pc:sldMk cId="247580219" sldId="283"/>
            <ac:spMk id="24" creationId="{42DF09C5-272A-463F-BCC0-9A3122A63BF6}"/>
          </ac:spMkLst>
        </pc:spChg>
        <pc:spChg chg="add del">
          <ac:chgData name="Agustín Bunader" userId="6e719ad08ff68a50" providerId="LiveId" clId="{E5EF397C-1174-417F-859A-AD989719D04A}" dt="2020-12-07T00:09:42.221" v="6343"/>
          <ac:spMkLst>
            <pc:docMk/>
            <pc:sldMk cId="247580219" sldId="283"/>
            <ac:spMk id="25" creationId="{0A3C6BE9-C282-47BD-BD0F-A8B4839E0EED}"/>
          </ac:spMkLst>
        </pc:spChg>
        <pc:spChg chg="add del">
          <ac:chgData name="Agustín Bunader" userId="6e719ad08ff68a50" providerId="LiveId" clId="{E5EF397C-1174-417F-859A-AD989719D04A}" dt="2020-12-07T00:10:06.871" v="6345"/>
          <ac:spMkLst>
            <pc:docMk/>
            <pc:sldMk cId="247580219" sldId="283"/>
            <ac:spMk id="26" creationId="{17A6A7B1-6898-47FF-89EC-29DFF78A7F80}"/>
          </ac:spMkLst>
        </pc:spChg>
        <pc:spChg chg="del">
          <ac:chgData name="Agustín Bunader" userId="6e719ad08ff68a50" providerId="LiveId" clId="{E5EF397C-1174-417F-859A-AD989719D04A}" dt="2020-12-06T17:59:01.163" v="3396" actId="478"/>
          <ac:spMkLst>
            <pc:docMk/>
            <pc:sldMk cId="247580219" sldId="283"/>
            <ac:spMk id="43" creationId="{8817A6E4-2D40-4D31-8310-11323C97D3DF}"/>
          </ac:spMkLst>
        </pc:spChg>
        <pc:graphicFrameChg chg="add mod modGraphic">
          <ac:chgData name="Agustín Bunader" userId="6e719ad08ff68a50" providerId="LiveId" clId="{E5EF397C-1174-417F-859A-AD989719D04A}" dt="2020-12-06T22:42:31.519" v="5588" actId="1076"/>
          <ac:graphicFrameMkLst>
            <pc:docMk/>
            <pc:sldMk cId="247580219" sldId="283"/>
            <ac:graphicFrameMk id="3" creationId="{AECEAD60-DAB1-4673-B861-122D6C1513F5}"/>
          </ac:graphicFrameMkLst>
        </pc:graphicFrameChg>
        <pc:graphicFrameChg chg="add mod modGraphic">
          <ac:chgData name="Agustín Bunader" userId="6e719ad08ff68a50" providerId="LiveId" clId="{E5EF397C-1174-417F-859A-AD989719D04A}" dt="2020-12-07T00:09:03.026" v="6335" actId="1076"/>
          <ac:graphicFrameMkLst>
            <pc:docMk/>
            <pc:sldMk cId="247580219" sldId="283"/>
            <ac:graphicFrameMk id="9" creationId="{14196970-8F55-4570-8C0F-AA67E7AE3E79}"/>
          </ac:graphicFrameMkLst>
        </pc:graphicFrameChg>
        <pc:graphicFrameChg chg="add del mod modGraphic">
          <ac:chgData name="Agustín Bunader" userId="6e719ad08ff68a50" providerId="LiveId" clId="{E5EF397C-1174-417F-859A-AD989719D04A}" dt="2020-12-06T22:42:20.523" v="5586" actId="12788"/>
          <ac:graphicFrameMkLst>
            <pc:docMk/>
            <pc:sldMk cId="247580219" sldId="283"/>
            <ac:graphicFrameMk id="15" creationId="{FED454D5-84C8-4ED0-8623-73480A156724}"/>
          </ac:graphicFrameMkLst>
        </pc:graphicFrameChg>
        <pc:graphicFrameChg chg="add del mod modGraphic">
          <ac:chgData name="Agustín Bunader" userId="6e719ad08ff68a50" providerId="LiveId" clId="{E5EF397C-1174-417F-859A-AD989719D04A}" dt="2020-12-06T23:54:18.643" v="6094" actId="478"/>
          <ac:graphicFrameMkLst>
            <pc:docMk/>
            <pc:sldMk cId="247580219" sldId="283"/>
            <ac:graphicFrameMk id="16" creationId="{7896BC6B-A5A2-438D-A373-AB1811083900}"/>
          </ac:graphicFrameMkLst>
        </pc:graphicFrameChg>
        <pc:graphicFrameChg chg="add del mod modGraphic">
          <ac:chgData name="Agustín Bunader" userId="6e719ad08ff68a50" providerId="LiveId" clId="{E5EF397C-1174-417F-859A-AD989719D04A}" dt="2020-12-06T22:13:07.234" v="5571" actId="478"/>
          <ac:graphicFrameMkLst>
            <pc:docMk/>
            <pc:sldMk cId="247580219" sldId="283"/>
            <ac:graphicFrameMk id="17" creationId="{F2659C56-EE75-4E39-8D75-F1749BEBB7C9}"/>
          </ac:graphicFrameMkLst>
        </pc:graphicFrameChg>
        <pc:graphicFrameChg chg="add del mod modGraphic">
          <ac:chgData name="Agustín Bunader" userId="6e719ad08ff68a50" providerId="LiveId" clId="{E5EF397C-1174-417F-859A-AD989719D04A}" dt="2020-12-06T22:13:08.022" v="5572" actId="478"/>
          <ac:graphicFrameMkLst>
            <pc:docMk/>
            <pc:sldMk cId="247580219" sldId="283"/>
            <ac:graphicFrameMk id="20" creationId="{36E0E355-8068-4E4D-B4A8-5F52A59137B7}"/>
          </ac:graphicFrameMkLst>
        </pc:graphicFrameChg>
        <pc:graphicFrameChg chg="add mod modGraphic">
          <ac:chgData name="Agustín Bunader" userId="6e719ad08ff68a50" providerId="LiveId" clId="{E5EF397C-1174-417F-859A-AD989719D04A}" dt="2020-12-07T00:08:07.421" v="6332" actId="1076"/>
          <ac:graphicFrameMkLst>
            <pc:docMk/>
            <pc:sldMk cId="247580219" sldId="283"/>
            <ac:graphicFrameMk id="22" creationId="{A9E12868-FC01-4FFC-93ED-D35BDEABE6C4}"/>
          </ac:graphicFrameMkLst>
        </pc:graphicFrameChg>
        <pc:picChg chg="add del mod modCrop">
          <ac:chgData name="Agustín Bunader" userId="6e719ad08ff68a50" providerId="LiveId" clId="{E5EF397C-1174-417F-859A-AD989719D04A}" dt="2020-12-06T20:48:01.742" v="3868" actId="478"/>
          <ac:picMkLst>
            <pc:docMk/>
            <pc:sldMk cId="247580219" sldId="283"/>
            <ac:picMk id="2" creationId="{57D467E9-60D4-46A9-89A4-6890835582A2}"/>
          </ac:picMkLst>
        </pc:picChg>
        <pc:picChg chg="add del mod modCrop">
          <ac:chgData name="Agustín Bunader" userId="6e719ad08ff68a50" providerId="LiveId" clId="{E5EF397C-1174-417F-859A-AD989719D04A}" dt="2020-12-06T20:48:01.353" v="3867" actId="478"/>
          <ac:picMkLst>
            <pc:docMk/>
            <pc:sldMk cId="247580219" sldId="283"/>
            <ac:picMk id="3" creationId="{94110686-1C13-42E6-871F-458A04B6CFEB}"/>
          </ac:picMkLst>
        </pc:picChg>
        <pc:picChg chg="add del mod">
          <ac:chgData name="Agustín Bunader" userId="6e719ad08ff68a50" providerId="LiveId" clId="{E5EF397C-1174-417F-859A-AD989719D04A}" dt="2020-12-06T20:47:59.432" v="3865" actId="478"/>
          <ac:picMkLst>
            <pc:docMk/>
            <pc:sldMk cId="247580219" sldId="283"/>
            <ac:picMk id="5" creationId="{AA6778EB-1E8B-434C-94FC-F1D3A4360C13}"/>
          </ac:picMkLst>
        </pc:picChg>
        <pc:picChg chg="add del mod">
          <ac:chgData name="Agustín Bunader" userId="6e719ad08ff68a50" providerId="LiveId" clId="{E5EF397C-1174-417F-859A-AD989719D04A}" dt="2020-12-06T20:47:59.915" v="3866" actId="478"/>
          <ac:picMkLst>
            <pc:docMk/>
            <pc:sldMk cId="247580219" sldId="283"/>
            <ac:picMk id="9" creationId="{2965B152-FD13-4F1B-9E84-D53180B7E4D5}"/>
          </ac:picMkLst>
        </pc:picChg>
        <pc:picChg chg="add mod modCrop">
          <ac:chgData name="Agustín Bunader" userId="6e719ad08ff68a50" providerId="LiveId" clId="{E5EF397C-1174-417F-859A-AD989719D04A}" dt="2020-12-07T00:11:10.498" v="6352" actId="1076"/>
          <ac:picMkLst>
            <pc:docMk/>
            <pc:sldMk cId="247580219" sldId="283"/>
            <ac:picMk id="27" creationId="{945A2531-B5B1-4E01-8816-13360C3E8626}"/>
          </ac:picMkLst>
        </pc:picChg>
        <pc:picChg chg="del">
          <ac:chgData name="Agustín Bunader" userId="6e719ad08ff68a50" providerId="LiveId" clId="{E5EF397C-1174-417F-859A-AD989719D04A}" dt="2020-12-06T17:59:01.651" v="3397" actId="478"/>
          <ac:picMkLst>
            <pc:docMk/>
            <pc:sldMk cId="247580219" sldId="283"/>
            <ac:picMk id="4098" creationId="{6064CB57-592D-4EB4-87DB-7204FECA692C}"/>
          </ac:picMkLst>
        </pc:picChg>
        <pc:picChg chg="del">
          <ac:chgData name="Agustín Bunader" userId="6e719ad08ff68a50" providerId="LiveId" clId="{E5EF397C-1174-417F-859A-AD989719D04A}" dt="2020-12-06T17:59:02.272" v="3398" actId="478"/>
          <ac:picMkLst>
            <pc:docMk/>
            <pc:sldMk cId="247580219" sldId="283"/>
            <ac:picMk id="4100" creationId="{BBA2DCC8-EB2B-4340-8B63-B583FB64775C}"/>
          </ac:picMkLst>
        </pc:picChg>
      </pc:sldChg>
      <pc:sldChg chg="addSp delSp modSp add mod ord">
        <pc:chgData name="Agustín Bunader" userId="6e719ad08ff68a50" providerId="LiveId" clId="{E5EF397C-1174-417F-859A-AD989719D04A}" dt="2020-12-09T20:30:04.419" v="10610" actId="114"/>
        <pc:sldMkLst>
          <pc:docMk/>
          <pc:sldMk cId="108884035" sldId="284"/>
        </pc:sldMkLst>
        <pc:spChg chg="mod">
          <ac:chgData name="Agustín Bunader" userId="6e719ad08ff68a50" providerId="LiveId" clId="{E5EF397C-1174-417F-859A-AD989719D04A}" dt="2020-12-06T20:49:07.706" v="3896" actId="20577"/>
          <ac:spMkLst>
            <pc:docMk/>
            <pc:sldMk cId="108884035" sldId="284"/>
            <ac:spMk id="4" creationId="{B5981CF1-BC08-49F8-B0F9-AAF98EC67450}"/>
          </ac:spMkLst>
        </pc:spChg>
        <pc:spChg chg="mod">
          <ac:chgData name="Agustín Bunader" userId="6e719ad08ff68a50" providerId="LiveId" clId="{E5EF397C-1174-417F-859A-AD989719D04A}" dt="2020-12-09T20:30:04.419" v="10610" actId="114"/>
          <ac:spMkLst>
            <pc:docMk/>
            <pc:sldMk cId="108884035" sldId="284"/>
            <ac:spMk id="7" creationId="{8E69F663-43F8-4E8F-A56B-C12D7D5F86F6}"/>
          </ac:spMkLst>
        </pc:spChg>
        <pc:spChg chg="del">
          <ac:chgData name="Agustín Bunader" userId="6e719ad08ff68a50" providerId="LiveId" clId="{E5EF397C-1174-417F-859A-AD989719D04A}" dt="2020-12-06T20:59:28.736" v="4069" actId="478"/>
          <ac:spMkLst>
            <pc:docMk/>
            <pc:sldMk cId="108884035" sldId="284"/>
            <ac:spMk id="10" creationId="{C79FA7FC-C575-41EB-8E95-ABB7A6CB2A9E}"/>
          </ac:spMkLst>
        </pc:spChg>
        <pc:spChg chg="del">
          <ac:chgData name="Agustín Bunader" userId="6e719ad08ff68a50" providerId="LiveId" clId="{E5EF397C-1174-417F-859A-AD989719D04A}" dt="2020-12-06T20:48:17.964" v="3874" actId="478"/>
          <ac:spMkLst>
            <pc:docMk/>
            <pc:sldMk cId="108884035" sldId="284"/>
            <ac:spMk id="12" creationId="{249F0264-8F95-4B6E-B524-492A75678859}"/>
          </ac:spMkLst>
        </pc:spChg>
        <pc:spChg chg="add mod">
          <ac:chgData name="Agustín Bunader" userId="6e719ad08ff68a50" providerId="LiveId" clId="{E5EF397C-1174-417F-859A-AD989719D04A}" dt="2020-12-06T21:02:15.881" v="4097" actId="1076"/>
          <ac:spMkLst>
            <pc:docMk/>
            <pc:sldMk cId="108884035" sldId="284"/>
            <ac:spMk id="16" creationId="{A4516E27-823E-4BAD-BA6C-331838C0B894}"/>
          </ac:spMkLst>
        </pc:spChg>
        <pc:graphicFrameChg chg="add mod modGraphic">
          <ac:chgData name="Agustín Bunader" userId="6e719ad08ff68a50" providerId="LiveId" clId="{E5EF397C-1174-417F-859A-AD989719D04A}" dt="2020-12-06T21:02:15.881" v="4097" actId="1076"/>
          <ac:graphicFrameMkLst>
            <pc:docMk/>
            <pc:sldMk cId="108884035" sldId="284"/>
            <ac:graphicFrameMk id="15" creationId="{782160D3-D58F-495C-8F7C-5197F6D08103}"/>
          </ac:graphicFrameMkLst>
        </pc:graphicFrameChg>
        <pc:picChg chg="mod modCrop">
          <ac:chgData name="Agustín Bunader" userId="6e719ad08ff68a50" providerId="LiveId" clId="{E5EF397C-1174-417F-859A-AD989719D04A}" dt="2020-12-06T21:01:22.299" v="4085" actId="1076"/>
          <ac:picMkLst>
            <pc:docMk/>
            <pc:sldMk cId="108884035" sldId="284"/>
            <ac:picMk id="2" creationId="{57D467E9-60D4-46A9-89A4-6890835582A2}"/>
          </ac:picMkLst>
        </pc:picChg>
        <pc:picChg chg="del">
          <ac:chgData name="Agustín Bunader" userId="6e719ad08ff68a50" providerId="LiveId" clId="{E5EF397C-1174-417F-859A-AD989719D04A}" dt="2020-12-06T20:48:16.384" v="3873" actId="478"/>
          <ac:picMkLst>
            <pc:docMk/>
            <pc:sldMk cId="108884035" sldId="284"/>
            <ac:picMk id="3" creationId="{94110686-1C13-42E6-871F-458A04B6CFEB}"/>
          </ac:picMkLst>
        </pc:picChg>
        <pc:picChg chg="del">
          <ac:chgData name="Agustín Bunader" userId="6e719ad08ff68a50" providerId="LiveId" clId="{E5EF397C-1174-417F-859A-AD989719D04A}" dt="2020-12-06T20:48:14.294" v="3872" actId="478"/>
          <ac:picMkLst>
            <pc:docMk/>
            <pc:sldMk cId="108884035" sldId="284"/>
            <ac:picMk id="5" creationId="{AA6778EB-1E8B-434C-94FC-F1D3A4360C13}"/>
          </ac:picMkLst>
        </pc:picChg>
        <pc:picChg chg="del">
          <ac:chgData name="Agustín Bunader" userId="6e719ad08ff68a50" providerId="LiveId" clId="{E5EF397C-1174-417F-859A-AD989719D04A}" dt="2020-12-06T20:48:13.878" v="3871" actId="478"/>
          <ac:picMkLst>
            <pc:docMk/>
            <pc:sldMk cId="108884035" sldId="284"/>
            <ac:picMk id="9" creationId="{2965B152-FD13-4F1B-9E84-D53180B7E4D5}"/>
          </ac:picMkLst>
        </pc:picChg>
      </pc:sldChg>
      <pc:sldChg chg="addSp delSp modSp add del mod">
        <pc:chgData name="Agustín Bunader" userId="6e719ad08ff68a50" providerId="LiveId" clId="{E5EF397C-1174-417F-859A-AD989719D04A}" dt="2020-12-06T20:47:52.326" v="3860" actId="2890"/>
        <pc:sldMkLst>
          <pc:docMk/>
          <pc:sldMk cId="3747957376" sldId="284"/>
        </pc:sldMkLst>
        <pc:picChg chg="add del mod">
          <ac:chgData name="Agustín Bunader" userId="6e719ad08ff68a50" providerId="LiveId" clId="{E5EF397C-1174-417F-859A-AD989719D04A}" dt="2020-12-06T20:47:52.001" v="3859"/>
          <ac:picMkLst>
            <pc:docMk/>
            <pc:sldMk cId="3747957376" sldId="284"/>
            <ac:picMk id="5" creationId="{4932691B-2292-475D-A4DA-02185765E9E7}"/>
          </ac:picMkLst>
        </pc:picChg>
      </pc:sldChg>
      <pc:sldChg chg="addSp delSp modSp add mod ord">
        <pc:chgData name="Agustín Bunader" userId="6e719ad08ff68a50" providerId="LiveId" clId="{E5EF397C-1174-417F-859A-AD989719D04A}" dt="2020-12-09T20:30:32.364" v="10613" actId="113"/>
        <pc:sldMkLst>
          <pc:docMk/>
          <pc:sldMk cId="1716576090" sldId="285"/>
        </pc:sldMkLst>
        <pc:spChg chg="mod">
          <ac:chgData name="Agustín Bunader" userId="6e719ad08ff68a50" providerId="LiveId" clId="{E5EF397C-1174-417F-859A-AD989719D04A}" dt="2020-12-06T21:03:20.701" v="4132" actId="20577"/>
          <ac:spMkLst>
            <pc:docMk/>
            <pc:sldMk cId="1716576090" sldId="285"/>
            <ac:spMk id="4" creationId="{B5981CF1-BC08-49F8-B0F9-AAF98EC67450}"/>
          </ac:spMkLst>
        </pc:spChg>
        <pc:spChg chg="add del mod">
          <ac:chgData name="Agustín Bunader" userId="6e719ad08ff68a50" providerId="LiveId" clId="{E5EF397C-1174-417F-859A-AD989719D04A}" dt="2020-12-09T20:30:32.364" v="10613" actId="113"/>
          <ac:spMkLst>
            <pc:docMk/>
            <pc:sldMk cId="1716576090" sldId="285"/>
            <ac:spMk id="7" creationId="{8E69F663-43F8-4E8F-A56B-C12D7D5F86F6}"/>
          </ac:spMkLst>
        </pc:spChg>
        <pc:spChg chg="del mod">
          <ac:chgData name="Agustín Bunader" userId="6e719ad08ff68a50" providerId="LiveId" clId="{E5EF397C-1174-417F-859A-AD989719D04A}" dt="2020-12-06T21:02:46.179" v="4108" actId="478"/>
          <ac:spMkLst>
            <pc:docMk/>
            <pc:sldMk cId="1716576090" sldId="285"/>
            <ac:spMk id="10" creationId="{C79FA7FC-C575-41EB-8E95-ABB7A6CB2A9E}"/>
          </ac:spMkLst>
        </pc:spChg>
        <pc:spChg chg="del mod">
          <ac:chgData name="Agustín Bunader" userId="6e719ad08ff68a50" providerId="LiveId" clId="{E5EF397C-1174-417F-859A-AD989719D04A}" dt="2020-12-06T21:03:25.081" v="4133" actId="478"/>
          <ac:spMkLst>
            <pc:docMk/>
            <pc:sldMk cId="1716576090" sldId="285"/>
            <ac:spMk id="12" creationId="{249F0264-8F95-4B6E-B524-492A75678859}"/>
          </ac:spMkLst>
        </pc:spChg>
        <pc:spChg chg="add del mod">
          <ac:chgData name="Agustín Bunader" userId="6e719ad08ff68a50" providerId="LiveId" clId="{E5EF397C-1174-417F-859A-AD989719D04A}" dt="2020-12-06T21:08:03.953" v="4191" actId="478"/>
          <ac:spMkLst>
            <pc:docMk/>
            <pc:sldMk cId="1716576090" sldId="285"/>
            <ac:spMk id="16" creationId="{C0C95092-3EB4-40CC-A56A-0592F3ACCDF3}"/>
          </ac:spMkLst>
        </pc:spChg>
        <pc:spChg chg="add del mod">
          <ac:chgData name="Agustín Bunader" userId="6e719ad08ff68a50" providerId="LiveId" clId="{E5EF397C-1174-417F-859A-AD989719D04A}" dt="2020-12-07T10:25:19.910" v="7970" actId="478"/>
          <ac:spMkLst>
            <pc:docMk/>
            <pc:sldMk cId="1716576090" sldId="285"/>
            <ac:spMk id="18" creationId="{5DE32272-3E2F-405D-80E6-0228504A4944}"/>
          </ac:spMkLst>
        </pc:spChg>
        <pc:spChg chg="add del mod">
          <ac:chgData name="Agustín Bunader" userId="6e719ad08ff68a50" providerId="LiveId" clId="{E5EF397C-1174-417F-859A-AD989719D04A}" dt="2020-12-07T10:25:18.915" v="7969" actId="478"/>
          <ac:spMkLst>
            <pc:docMk/>
            <pc:sldMk cId="1716576090" sldId="285"/>
            <ac:spMk id="19" creationId="{93FB5166-F03B-477D-A1BA-68EB665F2FDE}"/>
          </ac:spMkLst>
        </pc:spChg>
        <pc:graphicFrameChg chg="add del mod">
          <ac:chgData name="Agustín Bunader" userId="6e719ad08ff68a50" providerId="LiveId" clId="{E5EF397C-1174-417F-859A-AD989719D04A}" dt="2020-12-06T21:08:01.658" v="4190" actId="478"/>
          <ac:graphicFrameMkLst>
            <pc:docMk/>
            <pc:sldMk cId="1716576090" sldId="285"/>
            <ac:graphicFrameMk id="15" creationId="{51255614-5CA4-427C-8E4E-A9376B0E6ACA}"/>
          </ac:graphicFrameMkLst>
        </pc:graphicFrameChg>
        <pc:graphicFrameChg chg="add del mod">
          <ac:chgData name="Agustín Bunader" userId="6e719ad08ff68a50" providerId="LiveId" clId="{E5EF397C-1174-417F-859A-AD989719D04A}" dt="2020-12-07T10:25:17.956" v="7968" actId="478"/>
          <ac:graphicFrameMkLst>
            <pc:docMk/>
            <pc:sldMk cId="1716576090" sldId="285"/>
            <ac:graphicFrameMk id="17" creationId="{759BBB26-BA54-4141-9EF9-E6F47FD6BA15}"/>
          </ac:graphicFrameMkLst>
        </pc:graphicFrameChg>
        <pc:graphicFrameChg chg="add del mod">
          <ac:chgData name="Agustín Bunader" userId="6e719ad08ff68a50" providerId="LiveId" clId="{E5EF397C-1174-417F-859A-AD989719D04A}" dt="2020-12-06T21:08:17.383" v="4199" actId="478"/>
          <ac:graphicFrameMkLst>
            <pc:docMk/>
            <pc:sldMk cId="1716576090" sldId="285"/>
            <ac:graphicFrameMk id="20" creationId="{5471BC45-A3CA-4489-BFA7-6B8477A9CAAA}"/>
          </ac:graphicFrameMkLst>
        </pc:graphicFrameChg>
        <pc:graphicFrameChg chg="add del mod modGraphic">
          <ac:chgData name="Agustín Bunader" userId="6e719ad08ff68a50" providerId="LiveId" clId="{E5EF397C-1174-417F-859A-AD989719D04A}" dt="2020-12-07T10:25:17.956" v="7968" actId="478"/>
          <ac:graphicFrameMkLst>
            <pc:docMk/>
            <pc:sldMk cId="1716576090" sldId="285"/>
            <ac:graphicFrameMk id="21" creationId="{69E72225-4CCF-4943-97C0-F7E2EC9A3902}"/>
          </ac:graphicFrameMkLst>
        </pc:graphicFrameChg>
        <pc:picChg chg="del">
          <ac:chgData name="Agustín Bunader" userId="6e719ad08ff68a50" providerId="LiveId" clId="{E5EF397C-1174-417F-859A-AD989719D04A}" dt="2020-12-06T21:02:37.747" v="4103" actId="478"/>
          <ac:picMkLst>
            <pc:docMk/>
            <pc:sldMk cId="1716576090" sldId="285"/>
            <ac:picMk id="2" creationId="{57D467E9-60D4-46A9-89A4-6890835582A2}"/>
          </ac:picMkLst>
        </pc:picChg>
        <pc:picChg chg="del">
          <ac:chgData name="Agustín Bunader" userId="6e719ad08ff68a50" providerId="LiveId" clId="{E5EF397C-1174-417F-859A-AD989719D04A}" dt="2020-12-06T21:02:37.066" v="4102" actId="478"/>
          <ac:picMkLst>
            <pc:docMk/>
            <pc:sldMk cId="1716576090" sldId="285"/>
            <ac:picMk id="3" creationId="{94110686-1C13-42E6-871F-458A04B6CFEB}"/>
          </ac:picMkLst>
        </pc:picChg>
        <pc:picChg chg="del mod">
          <ac:chgData name="Agustín Bunader" userId="6e719ad08ff68a50" providerId="LiveId" clId="{E5EF397C-1174-417F-859A-AD989719D04A}" dt="2020-12-06T21:04:22.118" v="4146" actId="478"/>
          <ac:picMkLst>
            <pc:docMk/>
            <pc:sldMk cId="1716576090" sldId="285"/>
            <ac:picMk id="5" creationId="{AA6778EB-1E8B-434C-94FC-F1D3A4360C13}"/>
          </ac:picMkLst>
        </pc:picChg>
        <pc:picChg chg="mod modCrop">
          <ac:chgData name="Agustín Bunader" userId="6e719ad08ff68a50" providerId="LiveId" clId="{E5EF397C-1174-417F-859A-AD989719D04A}" dt="2020-12-06T21:22:55.426" v="5013" actId="14100"/>
          <ac:picMkLst>
            <pc:docMk/>
            <pc:sldMk cId="1716576090" sldId="285"/>
            <ac:picMk id="9" creationId="{2965B152-FD13-4F1B-9E84-D53180B7E4D5}"/>
          </ac:picMkLst>
        </pc:picChg>
      </pc:sldChg>
      <pc:sldChg chg="addSp delSp modSp add mod ord">
        <pc:chgData name="Agustín Bunader" userId="6e719ad08ff68a50" providerId="LiveId" clId="{E5EF397C-1174-417F-859A-AD989719D04A}" dt="2020-12-07T10:25:13.478" v="7966" actId="478"/>
        <pc:sldMkLst>
          <pc:docMk/>
          <pc:sldMk cId="8011601" sldId="286"/>
        </pc:sldMkLst>
        <pc:spChg chg="mod">
          <ac:chgData name="Agustín Bunader" userId="6e719ad08ff68a50" providerId="LiveId" clId="{E5EF397C-1174-417F-859A-AD989719D04A}" dt="2020-12-06T21:22:37" v="5009" actId="20577"/>
          <ac:spMkLst>
            <pc:docMk/>
            <pc:sldMk cId="8011601" sldId="286"/>
            <ac:spMk id="7" creationId="{8E69F663-43F8-4E8F-A56B-C12D7D5F86F6}"/>
          </ac:spMkLst>
        </pc:spChg>
        <pc:spChg chg="add del mod">
          <ac:chgData name="Agustín Bunader" userId="6e719ad08ff68a50" providerId="LiveId" clId="{E5EF397C-1174-417F-859A-AD989719D04A}" dt="2020-12-07T10:25:13.157" v="7965" actId="478"/>
          <ac:spMkLst>
            <pc:docMk/>
            <pc:sldMk cId="8011601" sldId="286"/>
            <ac:spMk id="13" creationId="{6066A792-7DF5-4E23-8D4C-40CEB1F0CE17}"/>
          </ac:spMkLst>
        </pc:spChg>
        <pc:spChg chg="del mod">
          <ac:chgData name="Agustín Bunader" userId="6e719ad08ff68a50" providerId="LiveId" clId="{E5EF397C-1174-417F-859A-AD989719D04A}" dt="2020-12-07T10:25:09.208" v="7963" actId="478"/>
          <ac:spMkLst>
            <pc:docMk/>
            <pc:sldMk cId="8011601" sldId="286"/>
            <ac:spMk id="16" creationId="{C0C95092-3EB4-40CC-A56A-0592F3ACCDF3}"/>
          </ac:spMkLst>
        </pc:spChg>
        <pc:graphicFrameChg chg="add del mod modGraphic">
          <ac:chgData name="Agustín Bunader" userId="6e719ad08ff68a50" providerId="LiveId" clId="{E5EF397C-1174-417F-859A-AD989719D04A}" dt="2020-12-07T10:25:13.478" v="7966" actId="478"/>
          <ac:graphicFrameMkLst>
            <pc:docMk/>
            <pc:sldMk cId="8011601" sldId="286"/>
            <ac:graphicFrameMk id="3" creationId="{39333D6C-BCE0-4A32-99D5-55977E10F5F9}"/>
          </ac:graphicFrameMkLst>
        </pc:graphicFrameChg>
        <pc:graphicFrameChg chg="add del mod">
          <ac:chgData name="Agustín Bunader" userId="6e719ad08ff68a50" providerId="LiveId" clId="{E5EF397C-1174-417F-859A-AD989719D04A}" dt="2020-12-06T21:07:18.367" v="4161" actId="478"/>
          <ac:graphicFrameMkLst>
            <pc:docMk/>
            <pc:sldMk cId="8011601" sldId="286"/>
            <ac:graphicFrameMk id="12" creationId="{121CC6A0-6265-4D47-AB18-3DEA34D3E98E}"/>
          </ac:graphicFrameMkLst>
        </pc:graphicFrameChg>
        <pc:graphicFrameChg chg="del mod">
          <ac:chgData name="Agustín Bunader" userId="6e719ad08ff68a50" providerId="LiveId" clId="{E5EF397C-1174-417F-859A-AD989719D04A}" dt="2020-12-07T10:25:09.583" v="7964" actId="478"/>
          <ac:graphicFrameMkLst>
            <pc:docMk/>
            <pc:sldMk cId="8011601" sldId="286"/>
            <ac:graphicFrameMk id="15" creationId="{51255614-5CA4-427C-8E4E-A9376B0E6ACA}"/>
          </ac:graphicFrameMkLst>
        </pc:graphicFrameChg>
        <pc:picChg chg="mod">
          <ac:chgData name="Agustín Bunader" userId="6e719ad08ff68a50" providerId="LiveId" clId="{E5EF397C-1174-417F-859A-AD989719D04A}" dt="2020-12-06T21:18:18.791" v="4730" actId="14100"/>
          <ac:picMkLst>
            <pc:docMk/>
            <pc:sldMk cId="8011601" sldId="286"/>
            <ac:picMk id="5" creationId="{AA6778EB-1E8B-434C-94FC-F1D3A4360C13}"/>
          </ac:picMkLst>
        </pc:picChg>
        <pc:picChg chg="del">
          <ac:chgData name="Agustín Bunader" userId="6e719ad08ff68a50" providerId="LiveId" clId="{E5EF397C-1174-417F-859A-AD989719D04A}" dt="2020-12-06T21:04:41.135" v="4151" actId="478"/>
          <ac:picMkLst>
            <pc:docMk/>
            <pc:sldMk cId="8011601" sldId="286"/>
            <ac:picMk id="9" creationId="{2965B152-FD13-4F1B-9E84-D53180B7E4D5}"/>
          </ac:picMkLst>
        </pc:picChg>
      </pc:sldChg>
      <pc:sldChg chg="addSp delSp modSp add mod ord">
        <pc:chgData name="Agustín Bunader" userId="6e719ad08ff68a50" providerId="LiveId" clId="{E5EF397C-1174-417F-859A-AD989719D04A}" dt="2020-12-09T20:11:12.559" v="10418" actId="20577"/>
        <pc:sldMkLst>
          <pc:docMk/>
          <pc:sldMk cId="450845332" sldId="287"/>
        </pc:sldMkLst>
        <pc:spChg chg="mod">
          <ac:chgData name="Agustín Bunader" userId="6e719ad08ff68a50" providerId="LiveId" clId="{E5EF397C-1174-417F-859A-AD989719D04A}" dt="2020-12-06T21:24:26.916" v="5043" actId="20577"/>
          <ac:spMkLst>
            <pc:docMk/>
            <pc:sldMk cId="450845332" sldId="287"/>
            <ac:spMk id="4" creationId="{B5981CF1-BC08-49F8-B0F9-AAF98EC67450}"/>
          </ac:spMkLst>
        </pc:spChg>
        <pc:spChg chg="mod">
          <ac:chgData name="Agustín Bunader" userId="6e719ad08ff68a50" providerId="LiveId" clId="{E5EF397C-1174-417F-859A-AD989719D04A}" dt="2020-12-09T20:11:12.559" v="10418" actId="20577"/>
          <ac:spMkLst>
            <pc:docMk/>
            <pc:sldMk cId="450845332" sldId="287"/>
            <ac:spMk id="7" creationId="{8E69F663-43F8-4E8F-A56B-C12D7D5F86F6}"/>
          </ac:spMkLst>
        </pc:spChg>
        <pc:spChg chg="del">
          <ac:chgData name="Agustín Bunader" userId="6e719ad08ff68a50" providerId="LiveId" clId="{E5EF397C-1174-417F-859A-AD989719D04A}" dt="2020-12-06T21:29:50.641" v="5074" actId="478"/>
          <ac:spMkLst>
            <pc:docMk/>
            <pc:sldMk cId="450845332" sldId="287"/>
            <ac:spMk id="16" creationId="{A4516E27-823E-4BAD-BA6C-331838C0B894}"/>
          </ac:spMkLst>
        </pc:spChg>
        <pc:spChg chg="add del mod">
          <ac:chgData name="Agustín Bunader" userId="6e719ad08ff68a50" providerId="LiveId" clId="{E5EF397C-1174-417F-859A-AD989719D04A}" dt="2020-12-07T10:25:54.524" v="7972" actId="478"/>
          <ac:spMkLst>
            <pc:docMk/>
            <pc:sldMk cId="450845332" sldId="287"/>
            <ac:spMk id="17" creationId="{55C794EB-D304-49C3-AF07-4B0A48F42631}"/>
          </ac:spMkLst>
        </pc:spChg>
        <pc:spChg chg="add del mod">
          <ac:chgData name="Agustín Bunader" userId="6e719ad08ff68a50" providerId="LiveId" clId="{E5EF397C-1174-417F-859A-AD989719D04A}" dt="2020-12-07T10:25:56.134" v="7974" actId="478"/>
          <ac:spMkLst>
            <pc:docMk/>
            <pc:sldMk cId="450845332" sldId="287"/>
            <ac:spMk id="18" creationId="{717B8255-1A10-4266-B491-35B5542D8261}"/>
          </ac:spMkLst>
        </pc:spChg>
        <pc:graphicFrameChg chg="add del mod modGraphic">
          <ac:chgData name="Agustín Bunader" userId="6e719ad08ff68a50" providerId="LiveId" clId="{E5EF397C-1174-417F-859A-AD989719D04A}" dt="2020-12-07T10:25:56.542" v="7975" actId="478"/>
          <ac:graphicFrameMkLst>
            <pc:docMk/>
            <pc:sldMk cId="450845332" sldId="287"/>
            <ac:graphicFrameMk id="10" creationId="{DAE64422-C380-4C3C-8503-3A65F653FE9C}"/>
          </ac:graphicFrameMkLst>
        </pc:graphicFrameChg>
        <pc:graphicFrameChg chg="add del mod">
          <ac:chgData name="Agustín Bunader" userId="6e719ad08ff68a50" providerId="LiveId" clId="{E5EF397C-1174-417F-859A-AD989719D04A}" dt="2020-12-07T10:25:55.005" v="7973" actId="478"/>
          <ac:graphicFrameMkLst>
            <pc:docMk/>
            <pc:sldMk cId="450845332" sldId="287"/>
            <ac:graphicFrameMk id="13" creationId="{329C2B0B-BD75-4A7E-84FC-B72CA02B9B9B}"/>
          </ac:graphicFrameMkLst>
        </pc:graphicFrameChg>
        <pc:graphicFrameChg chg="del">
          <ac:chgData name="Agustín Bunader" userId="6e719ad08ff68a50" providerId="LiveId" clId="{E5EF397C-1174-417F-859A-AD989719D04A}" dt="2020-12-06T21:29:49.393" v="5073" actId="478"/>
          <ac:graphicFrameMkLst>
            <pc:docMk/>
            <pc:sldMk cId="450845332" sldId="287"/>
            <ac:graphicFrameMk id="15" creationId="{782160D3-D58F-495C-8F7C-5197F6D08103}"/>
          </ac:graphicFrameMkLst>
        </pc:graphicFrameChg>
        <pc:graphicFrameChg chg="add del mod">
          <ac:chgData name="Agustín Bunader" userId="6e719ad08ff68a50" providerId="LiveId" clId="{E5EF397C-1174-417F-859A-AD989719D04A}" dt="2020-12-06T22:05:18.437" v="5418" actId="478"/>
          <ac:graphicFrameMkLst>
            <pc:docMk/>
            <pc:sldMk cId="450845332" sldId="287"/>
            <ac:graphicFrameMk id="19" creationId="{17321BC5-C8F5-4A64-86CD-2FB4301B81AA}"/>
          </ac:graphicFrameMkLst>
        </pc:graphicFrameChg>
        <pc:picChg chg="del">
          <ac:chgData name="Agustín Bunader" userId="6e719ad08ff68a50" providerId="LiveId" clId="{E5EF397C-1174-417F-859A-AD989719D04A}" dt="2020-12-06T21:24:59.598" v="5048" actId="478"/>
          <ac:picMkLst>
            <pc:docMk/>
            <pc:sldMk cId="450845332" sldId="287"/>
            <ac:picMk id="2" creationId="{57D467E9-60D4-46A9-89A4-6890835582A2}"/>
          </ac:picMkLst>
        </pc:picChg>
        <pc:picChg chg="add del mod">
          <ac:chgData name="Agustín Bunader" userId="6e719ad08ff68a50" providerId="LiveId" clId="{E5EF397C-1174-417F-859A-AD989719D04A}" dt="2020-12-06T21:29:52.927" v="5075" actId="478"/>
          <ac:picMkLst>
            <pc:docMk/>
            <pc:sldMk cId="450845332" sldId="287"/>
            <ac:picMk id="3" creationId="{B72FBC1E-D84B-4063-9C97-35BD570A2705}"/>
          </ac:picMkLst>
        </pc:picChg>
        <pc:picChg chg="add mod">
          <ac:chgData name="Agustín Bunader" userId="6e719ad08ff68a50" providerId="LiveId" clId="{E5EF397C-1174-417F-859A-AD989719D04A}" dt="2020-12-06T21:43:36.514" v="5347" actId="1076"/>
          <ac:picMkLst>
            <pc:docMk/>
            <pc:sldMk cId="450845332" sldId="287"/>
            <ac:picMk id="5" creationId="{0513B9A0-1904-43D4-B713-1A402A8034D7}"/>
          </ac:picMkLst>
        </pc:picChg>
      </pc:sldChg>
      <pc:sldChg chg="addSp delSp modSp add mod">
        <pc:chgData name="Agustín Bunader" userId="6e719ad08ff68a50" providerId="LiveId" clId="{E5EF397C-1174-417F-859A-AD989719D04A}" dt="2020-12-09T20:30:57.704" v="10614" actId="113"/>
        <pc:sldMkLst>
          <pc:docMk/>
          <pc:sldMk cId="1212161756" sldId="288"/>
        </pc:sldMkLst>
        <pc:spChg chg="mod">
          <ac:chgData name="Agustín Bunader" userId="6e719ad08ff68a50" providerId="LiveId" clId="{E5EF397C-1174-417F-859A-AD989719D04A}" dt="2020-12-09T20:30:57.704" v="10614" actId="113"/>
          <ac:spMkLst>
            <pc:docMk/>
            <pc:sldMk cId="1212161756" sldId="288"/>
            <ac:spMk id="7" creationId="{8E69F663-43F8-4E8F-A56B-C12D7D5F86F6}"/>
          </ac:spMkLst>
        </pc:spChg>
        <pc:spChg chg="add del mod">
          <ac:chgData name="Agustín Bunader" userId="6e719ad08ff68a50" providerId="LiveId" clId="{E5EF397C-1174-417F-859A-AD989719D04A}" dt="2020-12-06T22:06:23.493" v="5428" actId="478"/>
          <ac:spMkLst>
            <pc:docMk/>
            <pc:sldMk cId="1212161756" sldId="288"/>
            <ac:spMk id="13" creationId="{41E0CF82-6123-4195-915D-C349AC50D025}"/>
          </ac:spMkLst>
        </pc:spChg>
        <pc:spChg chg="del">
          <ac:chgData name="Agustín Bunader" userId="6e719ad08ff68a50" providerId="LiveId" clId="{E5EF397C-1174-417F-859A-AD989719D04A}" dt="2020-12-06T21:29:58.105" v="5078" actId="478"/>
          <ac:spMkLst>
            <pc:docMk/>
            <pc:sldMk cId="1212161756" sldId="288"/>
            <ac:spMk id="16" creationId="{A4516E27-823E-4BAD-BA6C-331838C0B894}"/>
          </ac:spMkLst>
        </pc:spChg>
        <pc:spChg chg="add del mod">
          <ac:chgData name="Agustín Bunader" userId="6e719ad08ff68a50" providerId="LiveId" clId="{E5EF397C-1174-417F-859A-AD989719D04A}" dt="2020-12-06T22:06:22.013" v="5427" actId="478"/>
          <ac:spMkLst>
            <pc:docMk/>
            <pc:sldMk cId="1212161756" sldId="288"/>
            <ac:spMk id="17" creationId="{3E92EE41-0E66-4CBA-948C-47B5F22C1142}"/>
          </ac:spMkLst>
        </pc:spChg>
        <pc:spChg chg="add del mod">
          <ac:chgData name="Agustín Bunader" userId="6e719ad08ff68a50" providerId="LiveId" clId="{E5EF397C-1174-417F-859A-AD989719D04A}" dt="2020-12-07T10:25:59.991" v="7977" actId="478"/>
          <ac:spMkLst>
            <pc:docMk/>
            <pc:sldMk cId="1212161756" sldId="288"/>
            <ac:spMk id="20" creationId="{35007B64-1377-4675-B36A-1D75A005A931}"/>
          </ac:spMkLst>
        </pc:spChg>
        <pc:spChg chg="add del mod">
          <ac:chgData name="Agustín Bunader" userId="6e719ad08ff68a50" providerId="LiveId" clId="{E5EF397C-1174-417F-859A-AD989719D04A}" dt="2020-12-07T10:26:01.069" v="7978" actId="478"/>
          <ac:spMkLst>
            <pc:docMk/>
            <pc:sldMk cId="1212161756" sldId="288"/>
            <ac:spMk id="21" creationId="{6343EF03-BD91-45D7-B502-207FFC0BE539}"/>
          </ac:spMkLst>
        </pc:spChg>
        <pc:graphicFrameChg chg="add del mod">
          <ac:chgData name="Agustín Bunader" userId="6e719ad08ff68a50" providerId="LiveId" clId="{E5EF397C-1174-417F-859A-AD989719D04A}" dt="2020-12-06T22:06:19.255" v="5426" actId="478"/>
          <ac:graphicFrameMkLst>
            <pc:docMk/>
            <pc:sldMk cId="1212161756" sldId="288"/>
            <ac:graphicFrameMk id="12" creationId="{F70F9337-B3C5-44DF-A72C-72CEC02B8D35}"/>
          </ac:graphicFrameMkLst>
        </pc:graphicFrameChg>
        <pc:graphicFrameChg chg="del">
          <ac:chgData name="Agustín Bunader" userId="6e719ad08ff68a50" providerId="LiveId" clId="{E5EF397C-1174-417F-859A-AD989719D04A}" dt="2020-12-06T21:29:56.867" v="5077" actId="478"/>
          <ac:graphicFrameMkLst>
            <pc:docMk/>
            <pc:sldMk cId="1212161756" sldId="288"/>
            <ac:graphicFrameMk id="15" creationId="{782160D3-D58F-495C-8F7C-5197F6D08103}"/>
          </ac:graphicFrameMkLst>
        </pc:graphicFrameChg>
        <pc:graphicFrameChg chg="add del mod">
          <ac:chgData name="Agustín Bunader" userId="6e719ad08ff68a50" providerId="LiveId" clId="{E5EF397C-1174-417F-859A-AD989719D04A}" dt="2020-12-06T22:06:19.255" v="5426" actId="478"/>
          <ac:graphicFrameMkLst>
            <pc:docMk/>
            <pc:sldMk cId="1212161756" sldId="288"/>
            <ac:graphicFrameMk id="18" creationId="{4AF1ACAB-8168-484E-A2F8-57BC8432B12F}"/>
          </ac:graphicFrameMkLst>
        </pc:graphicFrameChg>
        <pc:graphicFrameChg chg="add del mod">
          <ac:chgData name="Agustín Bunader" userId="6e719ad08ff68a50" providerId="LiveId" clId="{E5EF397C-1174-417F-859A-AD989719D04A}" dt="2020-12-07T10:25:58.700" v="7976" actId="478"/>
          <ac:graphicFrameMkLst>
            <pc:docMk/>
            <pc:sldMk cId="1212161756" sldId="288"/>
            <ac:graphicFrameMk id="19" creationId="{3425CC7F-43AF-43F1-A148-64ED79077EB4}"/>
          </ac:graphicFrameMkLst>
        </pc:graphicFrameChg>
        <pc:graphicFrameChg chg="add del mod">
          <ac:chgData name="Agustín Bunader" userId="6e719ad08ff68a50" providerId="LiveId" clId="{E5EF397C-1174-417F-859A-AD989719D04A}" dt="2020-12-07T10:26:01.528" v="7979" actId="478"/>
          <ac:graphicFrameMkLst>
            <pc:docMk/>
            <pc:sldMk cId="1212161756" sldId="288"/>
            <ac:graphicFrameMk id="22" creationId="{8E133628-2647-47EC-8161-DEC9CD7B55AC}"/>
          </ac:graphicFrameMkLst>
        </pc:graphicFrameChg>
        <pc:picChg chg="mod">
          <ac:chgData name="Agustín Bunader" userId="6e719ad08ff68a50" providerId="LiveId" clId="{E5EF397C-1174-417F-859A-AD989719D04A}" dt="2020-12-06T22:10:16.585" v="5485" actId="14100"/>
          <ac:picMkLst>
            <pc:docMk/>
            <pc:sldMk cId="1212161756" sldId="288"/>
            <ac:picMk id="3" creationId="{B72FBC1E-D84B-4063-9C97-35BD570A2705}"/>
          </ac:picMkLst>
        </pc:picChg>
        <pc:picChg chg="del">
          <ac:chgData name="Agustín Bunader" userId="6e719ad08ff68a50" providerId="LiveId" clId="{E5EF397C-1174-417F-859A-AD989719D04A}" dt="2020-12-06T21:28:00.521" v="5059" actId="478"/>
          <ac:picMkLst>
            <pc:docMk/>
            <pc:sldMk cId="1212161756" sldId="288"/>
            <ac:picMk id="5" creationId="{0513B9A0-1904-43D4-B713-1A402A8034D7}"/>
          </ac:picMkLst>
        </pc:picChg>
      </pc:sldChg>
      <pc:sldChg chg="addSp delSp modSp add mod">
        <pc:chgData name="Agustín Bunader" userId="6e719ad08ff68a50" providerId="LiveId" clId="{E5EF397C-1174-417F-859A-AD989719D04A}" dt="2020-12-09T20:12:14.868" v="10430" actId="20577"/>
        <pc:sldMkLst>
          <pc:docMk/>
          <pc:sldMk cId="2446022943" sldId="289"/>
        </pc:sldMkLst>
        <pc:spChg chg="mod">
          <ac:chgData name="Agustín Bunader" userId="6e719ad08ff68a50" providerId="LiveId" clId="{E5EF397C-1174-417F-859A-AD989719D04A}" dt="2020-12-09T20:12:14.868" v="10430" actId="20577"/>
          <ac:spMkLst>
            <pc:docMk/>
            <pc:sldMk cId="2446022943" sldId="289"/>
            <ac:spMk id="7" creationId="{8E69F663-43F8-4E8F-A56B-C12D7D5F86F6}"/>
          </ac:spMkLst>
        </pc:spChg>
        <pc:spChg chg="add mod">
          <ac:chgData name="Agustín Bunader" userId="6e719ad08ff68a50" providerId="LiveId" clId="{E5EF397C-1174-417F-859A-AD989719D04A}" dt="2020-12-06T22:12:21.012" v="5549" actId="1076"/>
          <ac:spMkLst>
            <pc:docMk/>
            <pc:sldMk cId="2446022943" sldId="289"/>
            <ac:spMk id="15" creationId="{5F596FE7-B95A-4579-835B-4A33B22E8089}"/>
          </ac:spMkLst>
        </pc:spChg>
        <pc:spChg chg="del">
          <ac:chgData name="Agustín Bunader" userId="6e719ad08ff68a50" providerId="LiveId" clId="{E5EF397C-1174-417F-859A-AD989719D04A}" dt="2020-12-06T21:30:04.276" v="5081" actId="478"/>
          <ac:spMkLst>
            <pc:docMk/>
            <pc:sldMk cId="2446022943" sldId="289"/>
            <ac:spMk id="16" creationId="{A4516E27-823E-4BAD-BA6C-331838C0B894}"/>
          </ac:spMkLst>
        </pc:spChg>
        <pc:spChg chg="add mod">
          <ac:chgData name="Agustín Bunader" userId="6e719ad08ff68a50" providerId="LiveId" clId="{E5EF397C-1174-417F-859A-AD989719D04A}" dt="2020-12-06T22:12:37.289" v="5557" actId="20577"/>
          <ac:spMkLst>
            <pc:docMk/>
            <pc:sldMk cId="2446022943" sldId="289"/>
            <ac:spMk id="16" creationId="{C81792F0-3709-4EF8-BF9B-81A4A9671822}"/>
          </ac:spMkLst>
        </pc:spChg>
        <pc:spChg chg="add mod">
          <ac:chgData name="Agustín Bunader" userId="6e719ad08ff68a50" providerId="LiveId" clId="{E5EF397C-1174-417F-859A-AD989719D04A}" dt="2020-12-06T22:12:49.574" v="5564" actId="20577"/>
          <ac:spMkLst>
            <pc:docMk/>
            <pc:sldMk cId="2446022943" sldId="289"/>
            <ac:spMk id="17" creationId="{F45314D7-81A2-4A6A-9298-5218CD3CD223}"/>
          </ac:spMkLst>
        </pc:spChg>
        <pc:spChg chg="add del mod">
          <ac:chgData name="Agustín Bunader" userId="6e719ad08ff68a50" providerId="LiveId" clId="{E5EF397C-1174-417F-859A-AD989719D04A}" dt="2020-12-06T22:06:33.798" v="5430" actId="478"/>
          <ac:spMkLst>
            <pc:docMk/>
            <pc:sldMk cId="2446022943" sldId="289"/>
            <ac:spMk id="18" creationId="{5172213C-7BCF-4308-8C59-89F5DD0A42C7}"/>
          </ac:spMkLst>
        </pc:spChg>
        <pc:spChg chg="add del mod">
          <ac:chgData name="Agustín Bunader" userId="6e719ad08ff68a50" providerId="LiveId" clId="{E5EF397C-1174-417F-859A-AD989719D04A}" dt="2020-12-06T22:06:33.798" v="5430" actId="478"/>
          <ac:spMkLst>
            <pc:docMk/>
            <pc:sldMk cId="2446022943" sldId="289"/>
            <ac:spMk id="19" creationId="{1242C934-570A-4668-87EE-F087725B14CB}"/>
          </ac:spMkLst>
        </pc:spChg>
        <pc:spChg chg="add del mod">
          <ac:chgData name="Agustín Bunader" userId="6e719ad08ff68a50" providerId="LiveId" clId="{E5EF397C-1174-417F-859A-AD989719D04A}" dt="2020-12-07T10:26:05.687" v="7981" actId="478"/>
          <ac:spMkLst>
            <pc:docMk/>
            <pc:sldMk cId="2446022943" sldId="289"/>
            <ac:spMk id="22" creationId="{47CA289E-1744-4FF0-BDFB-3351B6554769}"/>
          </ac:spMkLst>
        </pc:spChg>
        <pc:spChg chg="add del mod">
          <ac:chgData name="Agustín Bunader" userId="6e719ad08ff68a50" providerId="LiveId" clId="{E5EF397C-1174-417F-859A-AD989719D04A}" dt="2020-12-07T10:26:08.529" v="7983" actId="478"/>
          <ac:spMkLst>
            <pc:docMk/>
            <pc:sldMk cId="2446022943" sldId="289"/>
            <ac:spMk id="23" creationId="{D689B0FC-1681-478A-98B1-73150BDF977F}"/>
          </ac:spMkLst>
        </pc:spChg>
        <pc:graphicFrameChg chg="del">
          <ac:chgData name="Agustín Bunader" userId="6e719ad08ff68a50" providerId="LiveId" clId="{E5EF397C-1174-417F-859A-AD989719D04A}" dt="2020-12-06T21:30:02.300" v="5080" actId="478"/>
          <ac:graphicFrameMkLst>
            <pc:docMk/>
            <pc:sldMk cId="2446022943" sldId="289"/>
            <ac:graphicFrameMk id="15" creationId="{782160D3-D58F-495C-8F7C-5197F6D08103}"/>
          </ac:graphicFrameMkLst>
        </pc:graphicFrameChg>
        <pc:graphicFrameChg chg="add del mod">
          <ac:chgData name="Agustín Bunader" userId="6e719ad08ff68a50" providerId="LiveId" clId="{E5EF397C-1174-417F-859A-AD989719D04A}" dt="2020-12-06T22:06:33.798" v="5430" actId="478"/>
          <ac:graphicFrameMkLst>
            <pc:docMk/>
            <pc:sldMk cId="2446022943" sldId="289"/>
            <ac:graphicFrameMk id="17" creationId="{A5E48D6E-59C2-4BC7-9746-B440181CE19D}"/>
          </ac:graphicFrameMkLst>
        </pc:graphicFrameChg>
        <pc:graphicFrameChg chg="add del mod">
          <ac:chgData name="Agustín Bunader" userId="6e719ad08ff68a50" providerId="LiveId" clId="{E5EF397C-1174-417F-859A-AD989719D04A}" dt="2020-12-06T22:06:33.798" v="5430" actId="478"/>
          <ac:graphicFrameMkLst>
            <pc:docMk/>
            <pc:sldMk cId="2446022943" sldId="289"/>
            <ac:graphicFrameMk id="20" creationId="{2AEC6E4E-D8BC-412B-A2E4-2DE7C22F4763}"/>
          </ac:graphicFrameMkLst>
        </pc:graphicFrameChg>
        <pc:graphicFrameChg chg="add del mod">
          <ac:chgData name="Agustín Bunader" userId="6e719ad08ff68a50" providerId="LiveId" clId="{E5EF397C-1174-417F-859A-AD989719D04A}" dt="2020-12-07T10:26:04.528" v="7980" actId="478"/>
          <ac:graphicFrameMkLst>
            <pc:docMk/>
            <pc:sldMk cId="2446022943" sldId="289"/>
            <ac:graphicFrameMk id="21" creationId="{9426E917-6DE2-4950-A241-8249787935BA}"/>
          </ac:graphicFrameMkLst>
        </pc:graphicFrameChg>
        <pc:graphicFrameChg chg="add del mod">
          <ac:chgData name="Agustín Bunader" userId="6e719ad08ff68a50" providerId="LiveId" clId="{E5EF397C-1174-417F-859A-AD989719D04A}" dt="2020-12-07T10:26:07.174" v="7982" actId="478"/>
          <ac:graphicFrameMkLst>
            <pc:docMk/>
            <pc:sldMk cId="2446022943" sldId="289"/>
            <ac:graphicFrameMk id="24" creationId="{93BC4E54-E17C-423B-A551-A601438752AE}"/>
          </ac:graphicFrameMkLst>
        </pc:graphicFrameChg>
        <pc:picChg chg="add mod">
          <ac:chgData name="Agustín Bunader" userId="6e719ad08ff68a50" providerId="LiveId" clId="{E5EF397C-1174-417F-859A-AD989719D04A}" dt="2020-12-06T22:12:00.949" v="5547" actId="1076"/>
          <ac:picMkLst>
            <pc:docMk/>
            <pc:sldMk cId="2446022943" sldId="289"/>
            <ac:picMk id="2" creationId="{464074FC-5A80-4FB1-848B-BA488A9A4D3B}"/>
          </ac:picMkLst>
        </pc:picChg>
        <pc:picChg chg="del">
          <ac:chgData name="Agustín Bunader" userId="6e719ad08ff68a50" providerId="LiveId" clId="{E5EF397C-1174-417F-859A-AD989719D04A}" dt="2020-12-06T21:28:09.757" v="5063" actId="478"/>
          <ac:picMkLst>
            <pc:docMk/>
            <pc:sldMk cId="2446022943" sldId="289"/>
            <ac:picMk id="3" creationId="{B72FBC1E-D84B-4063-9C97-35BD570A2705}"/>
          </ac:picMkLst>
        </pc:picChg>
        <pc:picChg chg="del">
          <ac:chgData name="Agustín Bunader" userId="6e719ad08ff68a50" providerId="LiveId" clId="{E5EF397C-1174-417F-859A-AD989719D04A}" dt="2020-12-06T21:28:09.038" v="5062" actId="478"/>
          <ac:picMkLst>
            <pc:docMk/>
            <pc:sldMk cId="2446022943" sldId="289"/>
            <ac:picMk id="5" creationId="{0513B9A0-1904-43D4-B713-1A402A8034D7}"/>
          </ac:picMkLst>
        </pc:picChg>
        <pc:picChg chg="add mod">
          <ac:chgData name="Agustín Bunader" userId="6e719ad08ff68a50" providerId="LiveId" clId="{E5EF397C-1174-417F-859A-AD989719D04A}" dt="2020-12-06T22:12:26.547" v="5550" actId="1076"/>
          <ac:picMkLst>
            <pc:docMk/>
            <pc:sldMk cId="2446022943" sldId="289"/>
            <ac:picMk id="9" creationId="{9A0572F6-D835-49FD-A772-39FD4FD52EBC}"/>
          </ac:picMkLst>
        </pc:picChg>
        <pc:picChg chg="add mod">
          <ac:chgData name="Agustín Bunader" userId="6e719ad08ff68a50" providerId="LiveId" clId="{E5EF397C-1174-417F-859A-AD989719D04A}" dt="2020-12-06T22:11:47.605" v="5545" actId="14100"/>
          <ac:picMkLst>
            <pc:docMk/>
            <pc:sldMk cId="2446022943" sldId="289"/>
            <ac:picMk id="10" creationId="{A37F3260-D16F-4C5F-9600-0BDC39C4F609}"/>
          </ac:picMkLst>
        </pc:picChg>
      </pc:sldChg>
      <pc:sldChg chg="addSp delSp modSp new mod">
        <pc:chgData name="Agustín Bunader" userId="6e719ad08ff68a50" providerId="LiveId" clId="{E5EF397C-1174-417F-859A-AD989719D04A}" dt="2020-12-06T22:04:57.013" v="5417" actId="1076"/>
        <pc:sldMkLst>
          <pc:docMk/>
          <pc:sldMk cId="1981790818" sldId="290"/>
        </pc:sldMkLst>
        <pc:spChg chg="del">
          <ac:chgData name="Agustín Bunader" userId="6e719ad08ff68a50" providerId="LiveId" clId="{E5EF397C-1174-417F-859A-AD989719D04A}" dt="2020-12-06T21:48:43.820" v="5353" actId="478"/>
          <ac:spMkLst>
            <pc:docMk/>
            <pc:sldMk cId="1981790818" sldId="290"/>
            <ac:spMk id="2" creationId="{BB58A7FE-175E-4686-A05B-F25271C174B6}"/>
          </ac:spMkLst>
        </pc:spChg>
        <pc:spChg chg="add mod">
          <ac:chgData name="Agustín Bunader" userId="6e719ad08ff68a50" providerId="LiveId" clId="{E5EF397C-1174-417F-859A-AD989719D04A}" dt="2020-12-06T21:58:36.152" v="5354"/>
          <ac:spMkLst>
            <pc:docMk/>
            <pc:sldMk cId="1981790818" sldId="290"/>
            <ac:spMk id="7" creationId="{5BBB25A0-77FA-4619-BB11-15F726C9BB7A}"/>
          </ac:spMkLst>
        </pc:spChg>
        <pc:spChg chg="add mod">
          <ac:chgData name="Agustín Bunader" userId="6e719ad08ff68a50" providerId="LiveId" clId="{E5EF397C-1174-417F-859A-AD989719D04A}" dt="2020-12-06T21:58:36.152" v="5354"/>
          <ac:spMkLst>
            <pc:docMk/>
            <pc:sldMk cId="1981790818" sldId="290"/>
            <ac:spMk id="9" creationId="{47625DAC-1B0B-4DAB-ABB7-A479D6DCAE4C}"/>
          </ac:spMkLst>
        </pc:spChg>
        <pc:spChg chg="add mod">
          <ac:chgData name="Agustín Bunader" userId="6e719ad08ff68a50" providerId="LiveId" clId="{E5EF397C-1174-417F-859A-AD989719D04A}" dt="2020-12-06T22:04:57.013" v="5417" actId="1076"/>
          <ac:spMkLst>
            <pc:docMk/>
            <pc:sldMk cId="1981790818" sldId="290"/>
            <ac:spMk id="13" creationId="{BADF1712-5515-48B2-B6A6-EDC1BDDAE388}"/>
          </ac:spMkLst>
        </pc:spChg>
        <pc:graphicFrameChg chg="add mod modGraphic">
          <ac:chgData name="Agustín Bunader" userId="6e719ad08ff68a50" providerId="LiveId" clId="{E5EF397C-1174-417F-859A-AD989719D04A}" dt="2020-12-06T22:04:13.193" v="5412" actId="1076"/>
          <ac:graphicFrameMkLst>
            <pc:docMk/>
            <pc:sldMk cId="1981790818" sldId="290"/>
            <ac:graphicFrameMk id="6" creationId="{2CFB5009-8D75-4460-9E27-F07B66BBAB93}"/>
          </ac:graphicFrameMkLst>
        </pc:graphicFrameChg>
        <pc:graphicFrameChg chg="add mod modGraphic">
          <ac:chgData name="Agustín Bunader" userId="6e719ad08ff68a50" providerId="LiveId" clId="{E5EF397C-1174-417F-859A-AD989719D04A}" dt="2020-12-06T22:04:46.035" v="5415" actId="1440"/>
          <ac:graphicFrameMkLst>
            <pc:docMk/>
            <pc:sldMk cId="1981790818" sldId="290"/>
            <ac:graphicFrameMk id="12" creationId="{E7B83656-D02F-443F-AB8C-4947DEFAB168}"/>
          </ac:graphicFrameMkLst>
        </pc:graphicFrameChg>
        <pc:cxnChg chg="add mod">
          <ac:chgData name="Agustín Bunader" userId="6e719ad08ff68a50" providerId="LiveId" clId="{E5EF397C-1174-417F-859A-AD989719D04A}" dt="2020-12-06T21:58:36.152" v="5354"/>
          <ac:cxnSpMkLst>
            <pc:docMk/>
            <pc:sldMk cId="1981790818" sldId="290"/>
            <ac:cxnSpMk id="8" creationId="{4FA8E5BE-1E5A-4D86-86CB-125007D2BA2A}"/>
          </ac:cxnSpMkLst>
        </pc:cxnChg>
        <pc:cxnChg chg="add mod">
          <ac:chgData name="Agustín Bunader" userId="6e719ad08ff68a50" providerId="LiveId" clId="{E5EF397C-1174-417F-859A-AD989719D04A}" dt="2020-12-06T21:58:36.152" v="5354"/>
          <ac:cxnSpMkLst>
            <pc:docMk/>
            <pc:sldMk cId="1981790818" sldId="290"/>
            <ac:cxnSpMk id="10" creationId="{700D088F-C602-4C97-AB0F-4E52A1510EE0}"/>
          </ac:cxnSpMkLst>
        </pc:cxnChg>
      </pc:sldChg>
      <pc:sldChg chg="addSp delSp modSp new mod">
        <pc:chgData name="Agustín Bunader" userId="6e719ad08ff68a50" providerId="LiveId" clId="{E5EF397C-1174-417F-859A-AD989719D04A}" dt="2020-12-06T22:08:43.453" v="5449"/>
        <pc:sldMkLst>
          <pc:docMk/>
          <pc:sldMk cId="1757038094" sldId="291"/>
        </pc:sldMkLst>
        <pc:spChg chg="del">
          <ac:chgData name="Agustín Bunader" userId="6e719ad08ff68a50" providerId="LiveId" clId="{E5EF397C-1174-417F-859A-AD989719D04A}" dt="2020-12-06T21:48:33.883" v="5352" actId="478"/>
          <ac:spMkLst>
            <pc:docMk/>
            <pc:sldMk cId="1757038094" sldId="291"/>
            <ac:spMk id="2" creationId="{2F351513-79CC-40D0-811F-001B5B2F6139}"/>
          </ac:spMkLst>
        </pc:spChg>
        <pc:spChg chg="add mod">
          <ac:chgData name="Agustín Bunader" userId="6e719ad08ff68a50" providerId="LiveId" clId="{E5EF397C-1174-417F-859A-AD989719D04A}" dt="2020-12-06T22:06:52.953" v="5432"/>
          <ac:spMkLst>
            <pc:docMk/>
            <pc:sldMk cId="1757038094" sldId="291"/>
            <ac:spMk id="7" creationId="{D399241A-5133-4CBA-92D0-3623EE406A48}"/>
          </ac:spMkLst>
        </pc:spChg>
        <pc:spChg chg="add mod">
          <ac:chgData name="Agustín Bunader" userId="6e719ad08ff68a50" providerId="LiveId" clId="{E5EF397C-1174-417F-859A-AD989719D04A}" dt="2020-12-06T22:06:52.953" v="5432"/>
          <ac:spMkLst>
            <pc:docMk/>
            <pc:sldMk cId="1757038094" sldId="291"/>
            <ac:spMk id="9" creationId="{32FF929A-29AD-42B1-BD91-78558FCB451A}"/>
          </ac:spMkLst>
        </pc:spChg>
        <pc:spChg chg="add del mod">
          <ac:chgData name="Agustín Bunader" userId="6e719ad08ff68a50" providerId="LiveId" clId="{E5EF397C-1174-417F-859A-AD989719D04A}" dt="2020-12-06T22:08:41.538" v="5448" actId="478"/>
          <ac:spMkLst>
            <pc:docMk/>
            <pc:sldMk cId="1757038094" sldId="291"/>
            <ac:spMk id="12" creationId="{8C348585-C3CA-4026-9A92-9171C25839FB}"/>
          </ac:spMkLst>
        </pc:spChg>
        <pc:spChg chg="add mod">
          <ac:chgData name="Agustín Bunader" userId="6e719ad08ff68a50" providerId="LiveId" clId="{E5EF397C-1174-417F-859A-AD989719D04A}" dt="2020-12-06T22:08:43.453" v="5449"/>
          <ac:spMkLst>
            <pc:docMk/>
            <pc:sldMk cId="1757038094" sldId="291"/>
            <ac:spMk id="14" creationId="{263CC7A4-875D-465B-BA36-031BC0628213}"/>
          </ac:spMkLst>
        </pc:spChg>
        <pc:graphicFrameChg chg="add mod modGraphic">
          <ac:chgData name="Agustín Bunader" userId="6e719ad08ff68a50" providerId="LiveId" clId="{E5EF397C-1174-417F-859A-AD989719D04A}" dt="2020-12-06T22:07:41.363" v="5442" actId="1076"/>
          <ac:graphicFrameMkLst>
            <pc:docMk/>
            <pc:sldMk cId="1757038094" sldId="291"/>
            <ac:graphicFrameMk id="6" creationId="{B0F42FFD-3860-4C0D-A0A5-047AA3405AC1}"/>
          </ac:graphicFrameMkLst>
        </pc:graphicFrameChg>
        <pc:graphicFrameChg chg="add del mod">
          <ac:chgData name="Agustín Bunader" userId="6e719ad08ff68a50" providerId="LiveId" clId="{E5EF397C-1174-417F-859A-AD989719D04A}" dt="2020-12-06T22:08:40.223" v="5447" actId="478"/>
          <ac:graphicFrameMkLst>
            <pc:docMk/>
            <pc:sldMk cId="1757038094" sldId="291"/>
            <ac:graphicFrameMk id="11" creationId="{EDDEF353-0B00-4BBF-B4E4-E2A96AB109B7}"/>
          </ac:graphicFrameMkLst>
        </pc:graphicFrameChg>
        <pc:graphicFrameChg chg="add mod">
          <ac:chgData name="Agustín Bunader" userId="6e719ad08ff68a50" providerId="LiveId" clId="{E5EF397C-1174-417F-859A-AD989719D04A}" dt="2020-12-06T22:08:43.453" v="5449"/>
          <ac:graphicFrameMkLst>
            <pc:docMk/>
            <pc:sldMk cId="1757038094" sldId="291"/>
            <ac:graphicFrameMk id="13" creationId="{62ABEF46-AC8C-4C0C-B054-B8DF28C1B257}"/>
          </ac:graphicFrameMkLst>
        </pc:graphicFrameChg>
        <pc:cxnChg chg="add mod">
          <ac:chgData name="Agustín Bunader" userId="6e719ad08ff68a50" providerId="LiveId" clId="{E5EF397C-1174-417F-859A-AD989719D04A}" dt="2020-12-06T22:06:52.953" v="5432"/>
          <ac:cxnSpMkLst>
            <pc:docMk/>
            <pc:sldMk cId="1757038094" sldId="291"/>
            <ac:cxnSpMk id="8" creationId="{A78B84AB-ADEC-4FF3-B146-82BCFD6083F2}"/>
          </ac:cxnSpMkLst>
        </pc:cxnChg>
        <pc:cxnChg chg="add mod">
          <ac:chgData name="Agustín Bunader" userId="6e719ad08ff68a50" providerId="LiveId" clId="{E5EF397C-1174-417F-859A-AD989719D04A}" dt="2020-12-06T22:06:52.953" v="5432"/>
          <ac:cxnSpMkLst>
            <pc:docMk/>
            <pc:sldMk cId="1757038094" sldId="291"/>
            <ac:cxnSpMk id="10" creationId="{A9689A62-645F-4C55-A3FA-11936E51D796}"/>
          </ac:cxnSpMkLst>
        </pc:cxnChg>
      </pc:sldChg>
      <pc:sldChg chg="addSp delSp modSp add mod ord">
        <pc:chgData name="Agustín Bunader" userId="6e719ad08ff68a50" providerId="LiveId" clId="{E5EF397C-1174-417F-859A-AD989719D04A}" dt="2020-12-09T20:31:07.571" v="10616" actId="114"/>
        <pc:sldMkLst>
          <pc:docMk/>
          <pc:sldMk cId="1047173608" sldId="292"/>
        </pc:sldMkLst>
        <pc:spChg chg="mod">
          <ac:chgData name="Agustín Bunader" userId="6e719ad08ff68a50" providerId="LiveId" clId="{E5EF397C-1174-417F-859A-AD989719D04A}" dt="2020-12-06T22:44:43.868" v="5626" actId="20577"/>
          <ac:spMkLst>
            <pc:docMk/>
            <pc:sldMk cId="1047173608" sldId="292"/>
            <ac:spMk id="4" creationId="{B5981CF1-BC08-49F8-B0F9-AAF98EC67450}"/>
          </ac:spMkLst>
        </pc:spChg>
        <pc:spChg chg="mod">
          <ac:chgData name="Agustín Bunader" userId="6e719ad08ff68a50" providerId="LiveId" clId="{E5EF397C-1174-417F-859A-AD989719D04A}" dt="2020-12-09T20:31:07.571" v="10616" actId="114"/>
          <ac:spMkLst>
            <pc:docMk/>
            <pc:sldMk cId="1047173608" sldId="292"/>
            <ac:spMk id="7" creationId="{8E69F663-43F8-4E8F-A56B-C12D7D5F86F6}"/>
          </ac:spMkLst>
        </pc:spChg>
        <pc:spChg chg="add del mod">
          <ac:chgData name="Agustín Bunader" userId="6e719ad08ff68a50" providerId="LiveId" clId="{E5EF397C-1174-417F-859A-AD989719D04A}" dt="2020-12-06T23:50:52.120" v="6077" actId="478"/>
          <ac:spMkLst>
            <pc:docMk/>
            <pc:sldMk cId="1047173608" sldId="292"/>
            <ac:spMk id="15" creationId="{460AD01D-40F4-4270-9455-92C581664B67}"/>
          </ac:spMkLst>
        </pc:spChg>
        <pc:spChg chg="del">
          <ac:chgData name="Agustín Bunader" userId="6e719ad08ff68a50" providerId="LiveId" clId="{E5EF397C-1174-417F-859A-AD989719D04A}" dt="2020-12-07T10:26:19.778" v="7987" actId="478"/>
          <ac:spMkLst>
            <pc:docMk/>
            <pc:sldMk cId="1047173608" sldId="292"/>
            <ac:spMk id="17" creationId="{55C794EB-D304-49C3-AF07-4B0A48F42631}"/>
          </ac:spMkLst>
        </pc:spChg>
        <pc:spChg chg="del mod">
          <ac:chgData name="Agustín Bunader" userId="6e719ad08ff68a50" providerId="LiveId" clId="{E5EF397C-1174-417F-859A-AD989719D04A}" dt="2020-12-07T10:26:17.956" v="7986" actId="478"/>
          <ac:spMkLst>
            <pc:docMk/>
            <pc:sldMk cId="1047173608" sldId="292"/>
            <ac:spMk id="18" creationId="{717B8255-1A10-4266-B491-35B5542D8261}"/>
          </ac:spMkLst>
        </pc:spChg>
        <pc:graphicFrameChg chg="del">
          <ac:chgData name="Agustín Bunader" userId="6e719ad08ff68a50" providerId="LiveId" clId="{E5EF397C-1174-417F-859A-AD989719D04A}" dt="2020-12-06T22:44:52.492" v="5629" actId="478"/>
          <ac:graphicFrameMkLst>
            <pc:docMk/>
            <pc:sldMk cId="1047173608" sldId="292"/>
            <ac:graphicFrameMk id="10" creationId="{DAE64422-C380-4C3C-8503-3A65F653FE9C}"/>
          </ac:graphicFrameMkLst>
        </pc:graphicFrameChg>
        <pc:graphicFrameChg chg="del">
          <ac:chgData name="Agustín Bunader" userId="6e719ad08ff68a50" providerId="LiveId" clId="{E5EF397C-1174-417F-859A-AD989719D04A}" dt="2020-12-07T10:26:16.213" v="7984" actId="478"/>
          <ac:graphicFrameMkLst>
            <pc:docMk/>
            <pc:sldMk cId="1047173608" sldId="292"/>
            <ac:graphicFrameMk id="13" creationId="{329C2B0B-BD75-4A7E-84FC-B72CA02B9B9B}"/>
          </ac:graphicFrameMkLst>
        </pc:graphicFrameChg>
        <pc:graphicFrameChg chg="add del mod">
          <ac:chgData name="Agustín Bunader" userId="6e719ad08ff68a50" providerId="LiveId" clId="{E5EF397C-1174-417F-859A-AD989719D04A}" dt="2020-12-07T10:26:16.784" v="7985" actId="478"/>
          <ac:graphicFrameMkLst>
            <pc:docMk/>
            <pc:sldMk cId="1047173608" sldId="292"/>
            <ac:graphicFrameMk id="16" creationId="{E0172431-E1A8-499D-B372-E70381EEA867}"/>
          </ac:graphicFrameMkLst>
        </pc:graphicFrameChg>
        <pc:picChg chg="add mod">
          <ac:chgData name="Agustín Bunader" userId="6e719ad08ff68a50" providerId="LiveId" clId="{E5EF397C-1174-417F-859A-AD989719D04A}" dt="2020-12-06T23:44:45.214" v="6056" actId="14100"/>
          <ac:picMkLst>
            <pc:docMk/>
            <pc:sldMk cId="1047173608" sldId="292"/>
            <ac:picMk id="2" creationId="{5A3E5F2C-CC05-4734-9B10-00695FA4ECAD}"/>
          </ac:picMkLst>
        </pc:picChg>
        <pc:picChg chg="del">
          <ac:chgData name="Agustín Bunader" userId="6e719ad08ff68a50" providerId="LiveId" clId="{E5EF397C-1174-417F-859A-AD989719D04A}" dt="2020-12-06T22:44:46.196" v="5627" actId="478"/>
          <ac:picMkLst>
            <pc:docMk/>
            <pc:sldMk cId="1047173608" sldId="292"/>
            <ac:picMk id="5" creationId="{0513B9A0-1904-43D4-B713-1A402A8034D7}"/>
          </ac:picMkLst>
        </pc:picChg>
      </pc:sldChg>
      <pc:sldChg chg="addSp delSp modSp new del mod">
        <pc:chgData name="Agustín Bunader" userId="6e719ad08ff68a50" providerId="LiveId" clId="{E5EF397C-1174-417F-859A-AD989719D04A}" dt="2020-12-06T23:53:39.225" v="6091" actId="47"/>
        <pc:sldMkLst>
          <pc:docMk/>
          <pc:sldMk cId="1324003697" sldId="293"/>
        </pc:sldMkLst>
        <pc:spChg chg="del">
          <ac:chgData name="Agustín Bunader" userId="6e719ad08ff68a50" providerId="LiveId" clId="{E5EF397C-1174-417F-859A-AD989719D04A}" dt="2020-12-06T22:45:38.353" v="5631" actId="478"/>
          <ac:spMkLst>
            <pc:docMk/>
            <pc:sldMk cId="1324003697" sldId="293"/>
            <ac:spMk id="2" creationId="{6C8E0787-10EE-44E5-848F-7EDA1A6CFF58}"/>
          </ac:spMkLst>
        </pc:spChg>
        <pc:spChg chg="add mod">
          <ac:chgData name="Agustín Bunader" userId="6e719ad08ff68a50" providerId="LiveId" clId="{E5EF397C-1174-417F-859A-AD989719D04A}" dt="2020-12-06T22:45:39.086" v="5632"/>
          <ac:spMkLst>
            <pc:docMk/>
            <pc:sldMk cId="1324003697" sldId="293"/>
            <ac:spMk id="7" creationId="{6C1EA143-F198-4760-AA4E-B461D32025EF}"/>
          </ac:spMkLst>
        </pc:spChg>
        <pc:spChg chg="add mod">
          <ac:chgData name="Agustín Bunader" userId="6e719ad08ff68a50" providerId="LiveId" clId="{E5EF397C-1174-417F-859A-AD989719D04A}" dt="2020-12-06T22:45:39.086" v="5632"/>
          <ac:spMkLst>
            <pc:docMk/>
            <pc:sldMk cId="1324003697" sldId="293"/>
            <ac:spMk id="9" creationId="{65EF0A88-11C0-4DF4-9419-922E166D276B}"/>
          </ac:spMkLst>
        </pc:spChg>
        <pc:graphicFrameChg chg="add modGraphic">
          <ac:chgData name="Agustín Bunader" userId="6e719ad08ff68a50" providerId="LiveId" clId="{E5EF397C-1174-417F-859A-AD989719D04A}" dt="2020-12-06T23:53:01.800" v="6084" actId="27124"/>
          <ac:graphicFrameMkLst>
            <pc:docMk/>
            <pc:sldMk cId="1324003697" sldId="293"/>
            <ac:graphicFrameMk id="6" creationId="{D475EB29-49A0-4360-A944-DD1CDFAE32AD}"/>
          </ac:graphicFrameMkLst>
        </pc:graphicFrameChg>
        <pc:cxnChg chg="add mod">
          <ac:chgData name="Agustín Bunader" userId="6e719ad08ff68a50" providerId="LiveId" clId="{E5EF397C-1174-417F-859A-AD989719D04A}" dt="2020-12-06T22:45:39.086" v="5632"/>
          <ac:cxnSpMkLst>
            <pc:docMk/>
            <pc:sldMk cId="1324003697" sldId="293"/>
            <ac:cxnSpMk id="8" creationId="{E908A4AC-FB9E-4290-A8E6-F859DBB7E86D}"/>
          </ac:cxnSpMkLst>
        </pc:cxnChg>
        <pc:cxnChg chg="add mod">
          <ac:chgData name="Agustín Bunader" userId="6e719ad08ff68a50" providerId="LiveId" clId="{E5EF397C-1174-417F-859A-AD989719D04A}" dt="2020-12-06T22:45:39.086" v="5632"/>
          <ac:cxnSpMkLst>
            <pc:docMk/>
            <pc:sldMk cId="1324003697" sldId="293"/>
            <ac:cxnSpMk id="10" creationId="{09E7C9FF-6DEF-41B5-88DE-E8EA6A50C518}"/>
          </ac:cxnSpMkLst>
        </pc:cxnChg>
      </pc:sldChg>
      <pc:sldChg chg="addSp delSp modSp add mod ord">
        <pc:chgData name="Agustín Bunader" userId="6e719ad08ff68a50" providerId="LiveId" clId="{E5EF397C-1174-417F-859A-AD989719D04A}" dt="2020-12-09T20:31:18.891" v="10618" actId="114"/>
        <pc:sldMkLst>
          <pc:docMk/>
          <pc:sldMk cId="1453799847" sldId="294"/>
        </pc:sldMkLst>
        <pc:spChg chg="mod">
          <ac:chgData name="Agustín Bunader" userId="6e719ad08ff68a50" providerId="LiveId" clId="{E5EF397C-1174-417F-859A-AD989719D04A}" dt="2020-12-09T20:31:18.891" v="10618" actId="114"/>
          <ac:spMkLst>
            <pc:docMk/>
            <pc:sldMk cId="1453799847" sldId="294"/>
            <ac:spMk id="7" creationId="{8E69F663-43F8-4E8F-A56B-C12D7D5F86F6}"/>
          </ac:spMkLst>
        </pc:spChg>
        <pc:spChg chg="del">
          <ac:chgData name="Agustín Bunader" userId="6e719ad08ff68a50" providerId="LiveId" clId="{E5EF397C-1174-417F-859A-AD989719D04A}" dt="2020-12-07T10:26:24.713" v="7991" actId="478"/>
          <ac:spMkLst>
            <pc:docMk/>
            <pc:sldMk cId="1453799847" sldId="294"/>
            <ac:spMk id="17" creationId="{55C794EB-D304-49C3-AF07-4B0A48F42631}"/>
          </ac:spMkLst>
        </pc:spChg>
        <pc:spChg chg="del">
          <ac:chgData name="Agustín Bunader" userId="6e719ad08ff68a50" providerId="LiveId" clId="{E5EF397C-1174-417F-859A-AD989719D04A}" dt="2020-12-07T10:26:23.310" v="7990" actId="478"/>
          <ac:spMkLst>
            <pc:docMk/>
            <pc:sldMk cId="1453799847" sldId="294"/>
            <ac:spMk id="18" creationId="{717B8255-1A10-4266-B491-35B5542D8261}"/>
          </ac:spMkLst>
        </pc:spChg>
        <pc:graphicFrameChg chg="add del mod modGraphic">
          <ac:chgData name="Agustín Bunader" userId="6e719ad08ff68a50" providerId="LiveId" clId="{E5EF397C-1174-417F-859A-AD989719D04A}" dt="2020-12-07T10:26:22.097" v="7989" actId="478"/>
          <ac:graphicFrameMkLst>
            <pc:docMk/>
            <pc:sldMk cId="1453799847" sldId="294"/>
            <ac:graphicFrameMk id="9" creationId="{7E9413D9-9C4F-4C23-A9A8-AAE157852F53}"/>
          </ac:graphicFrameMkLst>
        </pc:graphicFrameChg>
        <pc:graphicFrameChg chg="del">
          <ac:chgData name="Agustín Bunader" userId="6e719ad08ff68a50" providerId="LiveId" clId="{E5EF397C-1174-417F-859A-AD989719D04A}" dt="2020-12-07T10:26:21.618" v="7988" actId="478"/>
          <ac:graphicFrameMkLst>
            <pc:docMk/>
            <pc:sldMk cId="1453799847" sldId="294"/>
            <ac:graphicFrameMk id="13" creationId="{329C2B0B-BD75-4A7E-84FC-B72CA02B9B9B}"/>
          </ac:graphicFrameMkLst>
        </pc:graphicFrameChg>
        <pc:picChg chg="del">
          <ac:chgData name="Agustín Bunader" userId="6e719ad08ff68a50" providerId="LiveId" clId="{E5EF397C-1174-417F-859A-AD989719D04A}" dt="2020-12-06T23:51:18.737" v="6079" actId="478"/>
          <ac:picMkLst>
            <pc:docMk/>
            <pc:sldMk cId="1453799847" sldId="294"/>
            <ac:picMk id="2" creationId="{5A3E5F2C-CC05-4734-9B10-00695FA4ECAD}"/>
          </ac:picMkLst>
        </pc:picChg>
        <pc:picChg chg="add mod">
          <ac:chgData name="Agustín Bunader" userId="6e719ad08ff68a50" providerId="LiveId" clId="{E5EF397C-1174-417F-859A-AD989719D04A}" dt="2020-12-07T00:04:42.281" v="6319" actId="1440"/>
          <ac:picMkLst>
            <pc:docMk/>
            <pc:sldMk cId="1453799847" sldId="294"/>
            <ac:picMk id="3" creationId="{73FC6E78-0B02-49DB-BFA3-55538B25381E}"/>
          </ac:picMkLst>
        </pc:picChg>
      </pc:sldChg>
      <pc:sldChg chg="addSp delSp modSp new mod">
        <pc:chgData name="Agustín Bunader" userId="6e719ad08ff68a50" providerId="LiveId" clId="{E5EF397C-1174-417F-859A-AD989719D04A}" dt="2020-12-07T00:07:34.392" v="6327"/>
        <pc:sldMkLst>
          <pc:docMk/>
          <pc:sldMk cId="3807562263" sldId="295"/>
        </pc:sldMkLst>
        <pc:spChg chg="del">
          <ac:chgData name="Agustín Bunader" userId="6e719ad08ff68a50" providerId="LiveId" clId="{E5EF397C-1174-417F-859A-AD989719D04A}" dt="2020-12-07T00:05:05.119" v="6320" actId="478"/>
          <ac:spMkLst>
            <pc:docMk/>
            <pc:sldMk cId="3807562263" sldId="295"/>
            <ac:spMk id="2" creationId="{A869A5B0-B986-4B04-9976-96255753A521}"/>
          </ac:spMkLst>
        </pc:spChg>
        <pc:spChg chg="add mod">
          <ac:chgData name="Agustín Bunader" userId="6e719ad08ff68a50" providerId="LiveId" clId="{E5EF397C-1174-417F-859A-AD989719D04A}" dt="2020-12-07T00:05:07.776" v="6321"/>
          <ac:spMkLst>
            <pc:docMk/>
            <pc:sldMk cId="3807562263" sldId="295"/>
            <ac:spMk id="7" creationId="{68A08D13-8F8A-47F2-A7BF-7E2AE57493E5}"/>
          </ac:spMkLst>
        </pc:spChg>
        <pc:spChg chg="add mod">
          <ac:chgData name="Agustín Bunader" userId="6e719ad08ff68a50" providerId="LiveId" clId="{E5EF397C-1174-417F-859A-AD989719D04A}" dt="2020-12-07T00:05:07.776" v="6321"/>
          <ac:spMkLst>
            <pc:docMk/>
            <pc:sldMk cId="3807562263" sldId="295"/>
            <ac:spMk id="9" creationId="{EFD1DF6E-B9EF-43A6-BBEA-DD78A0AB3B94}"/>
          </ac:spMkLst>
        </pc:spChg>
        <pc:spChg chg="add mod">
          <ac:chgData name="Agustín Bunader" userId="6e719ad08ff68a50" providerId="LiveId" clId="{E5EF397C-1174-417F-859A-AD989719D04A}" dt="2020-12-07T00:07:34.392" v="6327"/>
          <ac:spMkLst>
            <pc:docMk/>
            <pc:sldMk cId="3807562263" sldId="295"/>
            <ac:spMk id="12" creationId="{B9B4F27E-4271-43D1-8EED-B663B0FB0E8A}"/>
          </ac:spMkLst>
        </pc:spChg>
        <pc:graphicFrameChg chg="add mod modGraphic">
          <ac:chgData name="Agustín Bunader" userId="6e719ad08ff68a50" providerId="LiveId" clId="{E5EF397C-1174-417F-859A-AD989719D04A}" dt="2020-12-07T00:07:24.224" v="6326" actId="14100"/>
          <ac:graphicFrameMkLst>
            <pc:docMk/>
            <pc:sldMk cId="3807562263" sldId="295"/>
            <ac:graphicFrameMk id="6" creationId="{71D905F6-1420-4896-BCCD-368B5FD1E799}"/>
          </ac:graphicFrameMkLst>
        </pc:graphicFrameChg>
        <pc:graphicFrameChg chg="add mod">
          <ac:chgData name="Agustín Bunader" userId="6e719ad08ff68a50" providerId="LiveId" clId="{E5EF397C-1174-417F-859A-AD989719D04A}" dt="2020-12-07T00:07:34.392" v="6327"/>
          <ac:graphicFrameMkLst>
            <pc:docMk/>
            <pc:sldMk cId="3807562263" sldId="295"/>
            <ac:graphicFrameMk id="11" creationId="{EFC415D2-4C3F-485B-A71C-A75CCBE5EC27}"/>
          </ac:graphicFrameMkLst>
        </pc:graphicFrameChg>
        <pc:cxnChg chg="add mod">
          <ac:chgData name="Agustín Bunader" userId="6e719ad08ff68a50" providerId="LiveId" clId="{E5EF397C-1174-417F-859A-AD989719D04A}" dt="2020-12-07T00:05:07.776" v="6321"/>
          <ac:cxnSpMkLst>
            <pc:docMk/>
            <pc:sldMk cId="3807562263" sldId="295"/>
            <ac:cxnSpMk id="8" creationId="{30793C18-27E9-4567-BCEE-2B55F1C47838}"/>
          </ac:cxnSpMkLst>
        </pc:cxnChg>
        <pc:cxnChg chg="add mod">
          <ac:chgData name="Agustín Bunader" userId="6e719ad08ff68a50" providerId="LiveId" clId="{E5EF397C-1174-417F-859A-AD989719D04A}" dt="2020-12-07T00:05:07.776" v="6321"/>
          <ac:cxnSpMkLst>
            <pc:docMk/>
            <pc:sldMk cId="3807562263" sldId="295"/>
            <ac:cxnSpMk id="10" creationId="{9EA8DF58-2F84-4BB6-884C-23BA346058DA}"/>
          </ac:cxnSpMkLst>
        </pc:cxnChg>
      </pc:sldChg>
      <pc:sldChg chg="addSp delSp modSp add mod">
        <pc:chgData name="Agustín Bunader" userId="6e719ad08ff68a50" providerId="LiveId" clId="{E5EF397C-1174-417F-859A-AD989719D04A}" dt="2020-12-09T20:22:18.176" v="10547" actId="114"/>
        <pc:sldMkLst>
          <pc:docMk/>
          <pc:sldMk cId="896012205" sldId="296"/>
        </pc:sldMkLst>
        <pc:spChg chg="mod">
          <ac:chgData name="Agustín Bunader" userId="6e719ad08ff68a50" providerId="LiveId" clId="{E5EF397C-1174-417F-859A-AD989719D04A}" dt="2020-12-09T20:21:32.016" v="10540" actId="20577"/>
          <ac:spMkLst>
            <pc:docMk/>
            <pc:sldMk cId="896012205" sldId="296"/>
            <ac:spMk id="4" creationId="{B5981CF1-BC08-49F8-B0F9-AAF98EC67450}"/>
          </ac:spMkLst>
        </pc:spChg>
        <pc:spChg chg="mod">
          <ac:chgData name="Agustín Bunader" userId="6e719ad08ff68a50" providerId="LiveId" clId="{E5EF397C-1174-417F-859A-AD989719D04A}" dt="2020-12-09T20:21:54.653" v="10546" actId="113"/>
          <ac:spMkLst>
            <pc:docMk/>
            <pc:sldMk cId="896012205" sldId="296"/>
            <ac:spMk id="7" creationId="{8E69F663-43F8-4E8F-A56B-C12D7D5F86F6}"/>
          </ac:spMkLst>
        </pc:spChg>
        <pc:spChg chg="del">
          <ac:chgData name="Agustín Bunader" userId="6e719ad08ff68a50" providerId="LiveId" clId="{E5EF397C-1174-417F-859A-AD989719D04A}" dt="2020-12-07T00:14:30.456" v="6362" actId="478"/>
          <ac:spMkLst>
            <pc:docMk/>
            <pc:sldMk cId="896012205" sldId="296"/>
            <ac:spMk id="10" creationId="{C79FA7FC-C575-41EB-8E95-ABB7A6CB2A9E}"/>
          </ac:spMkLst>
        </pc:spChg>
        <pc:spChg chg="del">
          <ac:chgData name="Agustín Bunader" userId="6e719ad08ff68a50" providerId="LiveId" clId="{E5EF397C-1174-417F-859A-AD989719D04A}" dt="2020-12-07T00:14:29.327" v="6361" actId="478"/>
          <ac:spMkLst>
            <pc:docMk/>
            <pc:sldMk cId="896012205" sldId="296"/>
            <ac:spMk id="12" creationId="{249F0264-8F95-4B6E-B524-492A75678859}"/>
          </ac:spMkLst>
        </pc:spChg>
        <pc:spChg chg="add del">
          <ac:chgData name="Agustín Bunader" userId="6e719ad08ff68a50" providerId="LiveId" clId="{E5EF397C-1174-417F-859A-AD989719D04A}" dt="2020-12-07T02:26:09.136" v="6927" actId="11529"/>
          <ac:spMkLst>
            <pc:docMk/>
            <pc:sldMk cId="896012205" sldId="296"/>
            <ac:spMk id="13" creationId="{392BAA09-A21E-4ECE-98DE-9249AF52B136}"/>
          </ac:spMkLst>
        </pc:spChg>
        <pc:spChg chg="add mod">
          <ac:chgData name="Agustín Bunader" userId="6e719ad08ff68a50" providerId="LiveId" clId="{E5EF397C-1174-417F-859A-AD989719D04A}" dt="2020-12-07T02:26:53.419" v="6931"/>
          <ac:spMkLst>
            <pc:docMk/>
            <pc:sldMk cId="896012205" sldId="296"/>
            <ac:spMk id="16" creationId="{738AC07D-D5E7-4EF5-AB9B-ED9C08E05009}"/>
          </ac:spMkLst>
        </pc:spChg>
        <pc:spChg chg="add mod">
          <ac:chgData name="Agustín Bunader" userId="6e719ad08ff68a50" providerId="LiveId" clId="{E5EF397C-1174-417F-859A-AD989719D04A}" dt="2020-12-09T20:22:18.176" v="10547" actId="114"/>
          <ac:spMkLst>
            <pc:docMk/>
            <pc:sldMk cId="896012205" sldId="296"/>
            <ac:spMk id="17" creationId="{5AC77B21-CFAA-4706-B809-F0188772D959}"/>
          </ac:spMkLst>
        </pc:spChg>
        <pc:spChg chg="del">
          <ac:chgData name="Agustín Bunader" userId="6e719ad08ff68a50" providerId="LiveId" clId="{E5EF397C-1174-417F-859A-AD989719D04A}" dt="2020-12-07T00:14:31.877" v="6363" actId="478"/>
          <ac:spMkLst>
            <pc:docMk/>
            <pc:sldMk cId="896012205" sldId="296"/>
            <ac:spMk id="18" creationId="{1CCDD145-DED5-4BD2-B304-34A0E28FF649}"/>
          </ac:spMkLst>
        </pc:spChg>
        <pc:spChg chg="del mod">
          <ac:chgData name="Agustín Bunader" userId="6e719ad08ff68a50" providerId="LiveId" clId="{E5EF397C-1174-417F-859A-AD989719D04A}" dt="2020-12-07T00:14:27.810" v="6360" actId="478"/>
          <ac:spMkLst>
            <pc:docMk/>
            <pc:sldMk cId="896012205" sldId="296"/>
            <ac:spMk id="19" creationId="{9969213B-1AA7-4D59-A1EA-30116C684192}"/>
          </ac:spMkLst>
        </pc:spChg>
        <pc:spChg chg="add mod">
          <ac:chgData name="Agustín Bunader" userId="6e719ad08ff68a50" providerId="LiveId" clId="{E5EF397C-1174-417F-859A-AD989719D04A}" dt="2020-12-07T02:24:07.080" v="6915" actId="1076"/>
          <ac:spMkLst>
            <pc:docMk/>
            <pc:sldMk cId="896012205" sldId="296"/>
            <ac:spMk id="20" creationId="{82FE3A97-1F65-4592-88AF-E6B730A29457}"/>
          </ac:spMkLst>
        </pc:spChg>
        <pc:spChg chg="add del mod">
          <ac:chgData name="Agustín Bunader" userId="6e719ad08ff68a50" providerId="LiveId" clId="{E5EF397C-1174-417F-859A-AD989719D04A}" dt="2020-12-07T02:29:21.906" v="6961" actId="478"/>
          <ac:spMkLst>
            <pc:docMk/>
            <pc:sldMk cId="896012205" sldId="296"/>
            <ac:spMk id="21" creationId="{979AFE2C-9B80-4A13-9E89-011ED76DDF91}"/>
          </ac:spMkLst>
        </pc:spChg>
        <pc:spChg chg="add del mod">
          <ac:chgData name="Agustín Bunader" userId="6e719ad08ff68a50" providerId="LiveId" clId="{E5EF397C-1174-417F-859A-AD989719D04A}" dt="2020-12-07T02:27:47.178" v="6942" actId="478"/>
          <ac:spMkLst>
            <pc:docMk/>
            <pc:sldMk cId="896012205" sldId="296"/>
            <ac:spMk id="23" creationId="{396A7A33-61BD-44E0-80AE-88E09FFF11BE}"/>
          </ac:spMkLst>
        </pc:spChg>
        <pc:spChg chg="add mod">
          <ac:chgData name="Agustín Bunader" userId="6e719ad08ff68a50" providerId="LiveId" clId="{E5EF397C-1174-417F-859A-AD989719D04A}" dt="2020-12-07T02:30:28.973" v="6977" actId="1582"/>
          <ac:spMkLst>
            <pc:docMk/>
            <pc:sldMk cId="896012205" sldId="296"/>
            <ac:spMk id="24" creationId="{9A9F6D41-54C4-44B5-BDEB-C8D4931A8DEE}"/>
          </ac:spMkLst>
        </pc:spChg>
        <pc:graphicFrameChg chg="del">
          <ac:chgData name="Agustín Bunader" userId="6e719ad08ff68a50" providerId="LiveId" clId="{E5EF397C-1174-417F-859A-AD989719D04A}" dt="2020-12-07T00:14:27.810" v="6360" actId="478"/>
          <ac:graphicFrameMkLst>
            <pc:docMk/>
            <pc:sldMk cId="896012205" sldId="296"/>
            <ac:graphicFrameMk id="3" creationId="{AECEAD60-DAB1-4673-B861-122D6C1513F5}"/>
          </ac:graphicFrameMkLst>
        </pc:graphicFrameChg>
        <pc:graphicFrameChg chg="del">
          <ac:chgData name="Agustín Bunader" userId="6e719ad08ff68a50" providerId="LiveId" clId="{E5EF397C-1174-417F-859A-AD989719D04A}" dt="2020-12-07T00:14:21.394" v="6357" actId="478"/>
          <ac:graphicFrameMkLst>
            <pc:docMk/>
            <pc:sldMk cId="896012205" sldId="296"/>
            <ac:graphicFrameMk id="9" creationId="{14196970-8F55-4570-8C0F-AA67E7AE3E79}"/>
          </ac:graphicFrameMkLst>
        </pc:graphicFrameChg>
        <pc:graphicFrameChg chg="del">
          <ac:chgData name="Agustín Bunader" userId="6e719ad08ff68a50" providerId="LiveId" clId="{E5EF397C-1174-417F-859A-AD989719D04A}" dt="2020-12-07T00:14:27.810" v="6360" actId="478"/>
          <ac:graphicFrameMkLst>
            <pc:docMk/>
            <pc:sldMk cId="896012205" sldId="296"/>
            <ac:graphicFrameMk id="15" creationId="{FED454D5-84C8-4ED0-8623-73480A156724}"/>
          </ac:graphicFrameMkLst>
        </pc:graphicFrameChg>
        <pc:graphicFrameChg chg="del">
          <ac:chgData name="Agustín Bunader" userId="6e719ad08ff68a50" providerId="LiveId" clId="{E5EF397C-1174-417F-859A-AD989719D04A}" dt="2020-12-07T00:14:20.297" v="6355" actId="478"/>
          <ac:graphicFrameMkLst>
            <pc:docMk/>
            <pc:sldMk cId="896012205" sldId="296"/>
            <ac:graphicFrameMk id="22" creationId="{A9E12868-FC01-4FFC-93ED-D35BDEABE6C4}"/>
          </ac:graphicFrameMkLst>
        </pc:graphicFrameChg>
        <pc:picChg chg="add mod">
          <ac:chgData name="Agustín Bunader" userId="6e719ad08ff68a50" providerId="LiveId" clId="{E5EF397C-1174-417F-859A-AD989719D04A}" dt="2020-12-07T02:23:58.621" v="6913" actId="1076"/>
          <ac:picMkLst>
            <pc:docMk/>
            <pc:sldMk cId="896012205" sldId="296"/>
            <ac:picMk id="2" creationId="{0BFBA2F4-3236-4548-A65F-476B2ED4950D}"/>
          </ac:picMkLst>
        </pc:picChg>
        <pc:picChg chg="add mod">
          <ac:chgData name="Agustín Bunader" userId="6e719ad08ff68a50" providerId="LiveId" clId="{E5EF397C-1174-417F-859A-AD989719D04A}" dt="2020-12-07T02:25:56.377" v="6925" actId="1076"/>
          <ac:picMkLst>
            <pc:docMk/>
            <pc:sldMk cId="896012205" sldId="296"/>
            <ac:picMk id="5" creationId="{6C291156-BF5C-4107-9D78-D436ACE32E9F}"/>
          </ac:picMkLst>
        </pc:picChg>
        <pc:picChg chg="del">
          <ac:chgData name="Agustín Bunader" userId="6e719ad08ff68a50" providerId="LiveId" clId="{E5EF397C-1174-417F-859A-AD989719D04A}" dt="2020-12-07T00:14:19.720" v="6354" actId="478"/>
          <ac:picMkLst>
            <pc:docMk/>
            <pc:sldMk cId="896012205" sldId="296"/>
            <ac:picMk id="27" creationId="{945A2531-B5B1-4E01-8816-13360C3E8626}"/>
          </ac:picMkLst>
        </pc:picChg>
      </pc:sldChg>
      <pc:sldChg chg="addSp delSp modSp add mod ord">
        <pc:chgData name="Agustín Bunader" userId="6e719ad08ff68a50" providerId="LiveId" clId="{E5EF397C-1174-417F-859A-AD989719D04A}" dt="2020-12-14T18:41:51.518" v="10622" actId="6549"/>
        <pc:sldMkLst>
          <pc:docMk/>
          <pc:sldMk cId="2933834416" sldId="297"/>
        </pc:sldMkLst>
        <pc:spChg chg="mod">
          <ac:chgData name="Agustín Bunader" userId="6e719ad08ff68a50" providerId="LiveId" clId="{E5EF397C-1174-417F-859A-AD989719D04A}" dt="2020-12-09T20:22:28.283" v="10548"/>
          <ac:spMkLst>
            <pc:docMk/>
            <pc:sldMk cId="2933834416" sldId="297"/>
            <ac:spMk id="4" creationId="{B5981CF1-BC08-49F8-B0F9-AAF98EC67450}"/>
          </ac:spMkLst>
        </pc:spChg>
        <pc:spChg chg="del">
          <ac:chgData name="Agustín Bunader" userId="6e719ad08ff68a50" providerId="LiveId" clId="{E5EF397C-1174-417F-859A-AD989719D04A}" dt="2020-12-07T02:33:44.022" v="7005" actId="478"/>
          <ac:spMkLst>
            <pc:docMk/>
            <pc:sldMk cId="2933834416" sldId="297"/>
            <ac:spMk id="16" creationId="{E037A725-0EE3-493D-B4B4-42CE3CD8CA77}"/>
          </ac:spMkLst>
        </pc:spChg>
        <pc:spChg chg="mod">
          <ac:chgData name="Agustín Bunader" userId="6e719ad08ff68a50" providerId="LiveId" clId="{E5EF397C-1174-417F-859A-AD989719D04A}" dt="2020-12-14T18:41:51.518" v="10622" actId="6549"/>
          <ac:spMkLst>
            <pc:docMk/>
            <pc:sldMk cId="2933834416" sldId="297"/>
            <ac:spMk id="43" creationId="{8817A6E4-2D40-4D31-8310-11323C97D3DF}"/>
          </ac:spMkLst>
        </pc:spChg>
        <pc:picChg chg="add mod">
          <ac:chgData name="Agustín Bunader" userId="6e719ad08ff68a50" providerId="LiveId" clId="{E5EF397C-1174-417F-859A-AD989719D04A}" dt="2020-12-07T02:34:45.094" v="7012" actId="1076"/>
          <ac:picMkLst>
            <pc:docMk/>
            <pc:sldMk cId="2933834416" sldId="297"/>
            <ac:picMk id="2" creationId="{F18A93DB-E2DC-433C-84A7-D7D24D3A8929}"/>
          </ac:picMkLst>
        </pc:picChg>
        <pc:picChg chg="del">
          <ac:chgData name="Agustín Bunader" userId="6e719ad08ff68a50" providerId="LiveId" clId="{E5EF397C-1174-417F-859A-AD989719D04A}" dt="2020-12-07T02:31:51.227" v="6991" actId="478"/>
          <ac:picMkLst>
            <pc:docMk/>
            <pc:sldMk cId="2933834416" sldId="297"/>
            <ac:picMk id="15" creationId="{D7FF417F-F806-429E-B57E-80A8B444FD2E}"/>
          </ac:picMkLst>
        </pc:picChg>
        <pc:picChg chg="add del mod">
          <ac:chgData name="Agustín Bunader" userId="6e719ad08ff68a50" providerId="LiveId" clId="{E5EF397C-1174-417F-859A-AD989719D04A}" dt="2020-12-07T02:33:42.934" v="7004" actId="478"/>
          <ac:picMkLst>
            <pc:docMk/>
            <pc:sldMk cId="2933834416" sldId="297"/>
            <ac:picMk id="2050" creationId="{A030AA45-C149-42FB-B466-CBD13CBFB0B5}"/>
          </ac:picMkLst>
        </pc:picChg>
        <pc:picChg chg="add mod">
          <ac:chgData name="Agustín Bunader" userId="6e719ad08ff68a50" providerId="LiveId" clId="{E5EF397C-1174-417F-859A-AD989719D04A}" dt="2020-12-07T02:34:08.851" v="7008" actId="1076"/>
          <ac:picMkLst>
            <pc:docMk/>
            <pc:sldMk cId="2933834416" sldId="297"/>
            <ac:picMk id="2052" creationId="{9279757D-027A-42F1-ABF7-58F471EB7E54}"/>
          </ac:picMkLst>
        </pc:picChg>
        <pc:picChg chg="del">
          <ac:chgData name="Agustín Bunader" userId="6e719ad08ff68a50" providerId="LiveId" clId="{E5EF397C-1174-417F-859A-AD989719D04A}" dt="2020-12-07T02:31:20.263" v="6983" actId="478"/>
          <ac:picMkLst>
            <pc:docMk/>
            <pc:sldMk cId="2933834416" sldId="297"/>
            <ac:picMk id="3074" creationId="{781DDC05-9B8D-4671-BCFC-F535F34CF25F}"/>
          </ac:picMkLst>
        </pc:picChg>
        <pc:picChg chg="del">
          <ac:chgData name="Agustín Bunader" userId="6e719ad08ff68a50" providerId="LiveId" clId="{E5EF397C-1174-417F-859A-AD989719D04A}" dt="2020-12-07T02:31:22.627" v="6984" actId="478"/>
          <ac:picMkLst>
            <pc:docMk/>
            <pc:sldMk cId="2933834416" sldId="297"/>
            <ac:picMk id="3076" creationId="{3CB6EF9D-B2BD-490A-90A5-4BD0D1187C7D}"/>
          </ac:picMkLst>
        </pc:picChg>
      </pc:sldChg>
      <pc:sldChg chg="addSp delSp modSp add mod">
        <pc:chgData name="Agustín Bunader" userId="6e719ad08ff68a50" providerId="LiveId" clId="{E5EF397C-1174-417F-859A-AD989719D04A}" dt="2020-12-14T18:42:12.326" v="10623" actId="20577"/>
        <pc:sldMkLst>
          <pc:docMk/>
          <pc:sldMk cId="2658958415" sldId="298"/>
        </pc:sldMkLst>
        <pc:spChg chg="mod">
          <ac:chgData name="Agustín Bunader" userId="6e719ad08ff68a50" providerId="LiveId" clId="{E5EF397C-1174-417F-859A-AD989719D04A}" dt="2020-12-09T20:22:45.849" v="10554" actId="27636"/>
          <ac:spMkLst>
            <pc:docMk/>
            <pc:sldMk cId="2658958415" sldId="298"/>
            <ac:spMk id="4" creationId="{B5981CF1-BC08-49F8-B0F9-AAF98EC67450}"/>
          </ac:spMkLst>
        </pc:spChg>
        <pc:spChg chg="add">
          <ac:chgData name="Agustín Bunader" userId="6e719ad08ff68a50" providerId="LiveId" clId="{E5EF397C-1174-417F-859A-AD989719D04A}" dt="2020-12-07T02:42:34.603" v="7226"/>
          <ac:spMkLst>
            <pc:docMk/>
            <pc:sldMk cId="2658958415" sldId="298"/>
            <ac:spMk id="5" creationId="{5C386506-9964-4771-8ABB-2007642A8DE8}"/>
          </ac:spMkLst>
        </pc:spChg>
        <pc:spChg chg="mod">
          <ac:chgData name="Agustín Bunader" userId="6e719ad08ff68a50" providerId="LiveId" clId="{E5EF397C-1174-417F-859A-AD989719D04A}" dt="2020-12-14T18:42:12.326" v="10623" actId="20577"/>
          <ac:spMkLst>
            <pc:docMk/>
            <pc:sldMk cId="2658958415" sldId="298"/>
            <ac:spMk id="43" creationId="{8817A6E4-2D40-4D31-8310-11323C97D3DF}"/>
          </ac:spMkLst>
        </pc:spChg>
        <pc:picChg chg="del">
          <ac:chgData name="Agustín Bunader" userId="6e719ad08ff68a50" providerId="LiveId" clId="{E5EF397C-1174-417F-859A-AD989719D04A}" dt="2020-12-07T02:36:13.762" v="7044" actId="478"/>
          <ac:picMkLst>
            <pc:docMk/>
            <pc:sldMk cId="2658958415" sldId="298"/>
            <ac:picMk id="2" creationId="{F18A93DB-E2DC-433C-84A7-D7D24D3A8929}"/>
          </ac:picMkLst>
        </pc:picChg>
        <pc:picChg chg="add mod">
          <ac:chgData name="Agustín Bunader" userId="6e719ad08ff68a50" providerId="LiveId" clId="{E5EF397C-1174-417F-859A-AD989719D04A}" dt="2020-12-07T02:40:05.271" v="7216" actId="1076"/>
          <ac:picMkLst>
            <pc:docMk/>
            <pc:sldMk cId="2658958415" sldId="298"/>
            <ac:picMk id="3" creationId="{18619363-92D9-4644-BC3B-0E600514A772}"/>
          </ac:picMkLst>
        </pc:picChg>
        <pc:picChg chg="add mod">
          <ac:chgData name="Agustín Bunader" userId="6e719ad08ff68a50" providerId="LiveId" clId="{E5EF397C-1174-417F-859A-AD989719D04A}" dt="2020-12-07T10:20:23.916" v="7962" actId="14861"/>
          <ac:picMkLst>
            <pc:docMk/>
            <pc:sldMk cId="2658958415" sldId="298"/>
            <ac:picMk id="9" creationId="{7BA6A4B9-03D5-4827-B4EA-3E91B8846226}"/>
          </ac:picMkLst>
        </pc:picChg>
        <pc:picChg chg="del">
          <ac:chgData name="Agustín Bunader" userId="6e719ad08ff68a50" providerId="LiveId" clId="{E5EF397C-1174-417F-859A-AD989719D04A}" dt="2020-12-07T02:36:12.971" v="7043" actId="478"/>
          <ac:picMkLst>
            <pc:docMk/>
            <pc:sldMk cId="2658958415" sldId="298"/>
            <ac:picMk id="2052" creationId="{9279757D-027A-42F1-ABF7-58F471EB7E54}"/>
          </ac:picMkLst>
        </pc:picChg>
        <pc:picChg chg="add mod">
          <ac:chgData name="Agustín Bunader" userId="6e719ad08ff68a50" providerId="LiveId" clId="{E5EF397C-1174-417F-859A-AD989719D04A}" dt="2020-12-07T10:20:23.916" v="7962" actId="14861"/>
          <ac:picMkLst>
            <pc:docMk/>
            <pc:sldMk cId="2658958415" sldId="298"/>
            <ac:picMk id="3074" creationId="{99928DC0-4EBD-4605-842C-95868B4C12E7}"/>
          </ac:picMkLst>
        </pc:picChg>
        <pc:picChg chg="add del mod">
          <ac:chgData name="Agustín Bunader" userId="6e719ad08ff68a50" providerId="LiveId" clId="{E5EF397C-1174-417F-859A-AD989719D04A}" dt="2020-12-07T02:39:30.608" v="7208" actId="478"/>
          <ac:picMkLst>
            <pc:docMk/>
            <pc:sldMk cId="2658958415" sldId="298"/>
            <ac:picMk id="3076" creationId="{1C0D471A-CB28-4CA0-A519-F2D1DDAC830C}"/>
          </ac:picMkLst>
        </pc:picChg>
        <pc:picChg chg="add mod">
          <ac:chgData name="Agustín Bunader" userId="6e719ad08ff68a50" providerId="LiveId" clId="{E5EF397C-1174-417F-859A-AD989719D04A}" dt="2020-12-07T02:40:20.902" v="7220" actId="1076"/>
          <ac:picMkLst>
            <pc:docMk/>
            <pc:sldMk cId="2658958415" sldId="298"/>
            <ac:picMk id="3078" creationId="{C0B38719-3919-43F9-AEC8-1B07BF4F637D}"/>
          </ac:picMkLst>
        </pc:picChg>
        <pc:picChg chg="add del">
          <ac:chgData name="Agustín Bunader" userId="6e719ad08ff68a50" providerId="LiveId" clId="{E5EF397C-1174-417F-859A-AD989719D04A}" dt="2020-12-07T02:40:44.867" v="7222" actId="478"/>
          <ac:picMkLst>
            <pc:docMk/>
            <pc:sldMk cId="2658958415" sldId="298"/>
            <ac:picMk id="3080" creationId="{EE3ADE40-BD16-4EF1-805F-212E66E12C36}"/>
          </ac:picMkLst>
        </pc:picChg>
        <pc:picChg chg="add del mod">
          <ac:chgData name="Agustín Bunader" userId="6e719ad08ff68a50" providerId="LiveId" clId="{E5EF397C-1174-417F-859A-AD989719D04A}" dt="2020-12-07T02:41:02.725" v="7225" actId="478"/>
          <ac:picMkLst>
            <pc:docMk/>
            <pc:sldMk cId="2658958415" sldId="298"/>
            <ac:picMk id="3082" creationId="{E3F9822F-C153-4611-9645-7DA8974EC0E5}"/>
          </ac:picMkLst>
        </pc:picChg>
      </pc:sldChg>
      <pc:sldChg chg="addSp delSp modSp add mod">
        <pc:chgData name="Agustín Bunader" userId="6e719ad08ff68a50" providerId="LiveId" clId="{E5EF397C-1174-417F-859A-AD989719D04A}" dt="2020-12-09T20:03:28.732" v="10382" actId="20577"/>
        <pc:sldMkLst>
          <pc:docMk/>
          <pc:sldMk cId="1566218605" sldId="299"/>
        </pc:sldMkLst>
        <pc:spChg chg="mod">
          <ac:chgData name="Agustín Bunader" userId="6e719ad08ff68a50" providerId="LiveId" clId="{E5EF397C-1174-417F-859A-AD989719D04A}" dt="2020-12-07T09:37:32.058" v="7293" actId="1076"/>
          <ac:spMkLst>
            <pc:docMk/>
            <pc:sldMk cId="1566218605" sldId="299"/>
            <ac:spMk id="4" creationId="{B5981CF1-BC08-49F8-B0F9-AAF98EC67450}"/>
          </ac:spMkLst>
        </pc:spChg>
        <pc:spChg chg="mod">
          <ac:chgData name="Agustín Bunader" userId="6e719ad08ff68a50" providerId="LiveId" clId="{E5EF397C-1174-417F-859A-AD989719D04A}" dt="2020-12-07T09:48:39.274" v="7618" actId="1440"/>
          <ac:spMkLst>
            <pc:docMk/>
            <pc:sldMk cId="1566218605" sldId="299"/>
            <ac:spMk id="5" creationId="{5C386506-9964-4771-8ABB-2007642A8DE8}"/>
          </ac:spMkLst>
        </pc:spChg>
        <pc:spChg chg="add mod">
          <ac:chgData name="Agustín Bunader" userId="6e719ad08ff68a50" providerId="LiveId" clId="{E5EF397C-1174-417F-859A-AD989719D04A}" dt="2020-12-07T09:50:36.352" v="7661" actId="1076"/>
          <ac:spMkLst>
            <pc:docMk/>
            <pc:sldMk cId="1566218605" sldId="299"/>
            <ac:spMk id="33" creationId="{4941068C-C24F-48DE-BFE5-99B54B70F604}"/>
          </ac:spMkLst>
        </pc:spChg>
        <pc:spChg chg="add mod">
          <ac:chgData name="Agustín Bunader" userId="6e719ad08ff68a50" providerId="LiveId" clId="{E5EF397C-1174-417F-859A-AD989719D04A}" dt="2020-12-07T09:51:42.119" v="7708" actId="20577"/>
          <ac:spMkLst>
            <pc:docMk/>
            <pc:sldMk cId="1566218605" sldId="299"/>
            <ac:spMk id="34" creationId="{23042892-84FB-4C4E-95AF-6494BB315E60}"/>
          </ac:spMkLst>
        </pc:spChg>
        <pc:spChg chg="mod">
          <ac:chgData name="Agustín Bunader" userId="6e719ad08ff68a50" providerId="LiveId" clId="{E5EF397C-1174-417F-859A-AD989719D04A}" dt="2020-12-09T20:03:28.732" v="10382" actId="20577"/>
          <ac:spMkLst>
            <pc:docMk/>
            <pc:sldMk cId="1566218605" sldId="299"/>
            <ac:spMk id="43" creationId="{8817A6E4-2D40-4D31-8310-11323C97D3DF}"/>
          </ac:spMkLst>
        </pc:spChg>
        <pc:picChg chg="add mod">
          <ac:chgData name="Agustín Bunader" userId="6e719ad08ff68a50" providerId="LiveId" clId="{E5EF397C-1174-417F-859A-AD989719D04A}" dt="2020-12-07T09:50:24.089" v="7658" actId="1076"/>
          <ac:picMkLst>
            <pc:docMk/>
            <pc:sldMk cId="1566218605" sldId="299"/>
            <ac:picMk id="2" creationId="{9B2BD54D-7127-43DC-9C24-196FF68F579E}"/>
          </ac:picMkLst>
        </pc:picChg>
        <pc:picChg chg="del">
          <ac:chgData name="Agustín Bunader" userId="6e719ad08ff68a50" providerId="LiveId" clId="{E5EF397C-1174-417F-859A-AD989719D04A}" dt="2020-12-07T02:44:21.471" v="7257" actId="478"/>
          <ac:picMkLst>
            <pc:docMk/>
            <pc:sldMk cId="1566218605" sldId="299"/>
            <ac:picMk id="3" creationId="{18619363-92D9-4644-BC3B-0E600514A772}"/>
          </ac:picMkLst>
        </pc:picChg>
        <pc:picChg chg="add mod">
          <ac:chgData name="Agustín Bunader" userId="6e719ad08ff68a50" providerId="LiveId" clId="{E5EF397C-1174-417F-859A-AD989719D04A}" dt="2020-12-07T09:51:10.036" v="7669" actId="12788"/>
          <ac:picMkLst>
            <pc:docMk/>
            <pc:sldMk cId="1566218605" sldId="299"/>
            <ac:picMk id="7" creationId="{66B15F4E-45A7-4CF8-A457-0725E480487E}"/>
          </ac:picMkLst>
        </pc:picChg>
        <pc:picChg chg="del">
          <ac:chgData name="Agustín Bunader" userId="6e719ad08ff68a50" providerId="LiveId" clId="{E5EF397C-1174-417F-859A-AD989719D04A}" dt="2020-12-07T02:44:23.789" v="7260" actId="478"/>
          <ac:picMkLst>
            <pc:docMk/>
            <pc:sldMk cId="1566218605" sldId="299"/>
            <ac:picMk id="9" creationId="{7BA6A4B9-03D5-4827-B4EA-3E91B8846226}"/>
          </ac:picMkLst>
        </pc:picChg>
        <pc:picChg chg="del">
          <ac:chgData name="Agustín Bunader" userId="6e719ad08ff68a50" providerId="LiveId" clId="{E5EF397C-1174-417F-859A-AD989719D04A}" dt="2020-12-07T02:44:22.464" v="7258" actId="478"/>
          <ac:picMkLst>
            <pc:docMk/>
            <pc:sldMk cId="1566218605" sldId="299"/>
            <ac:picMk id="3074" creationId="{99928DC0-4EBD-4605-842C-95868B4C12E7}"/>
          </ac:picMkLst>
        </pc:picChg>
        <pc:picChg chg="del">
          <ac:chgData name="Agustín Bunader" userId="6e719ad08ff68a50" providerId="LiveId" clId="{E5EF397C-1174-417F-859A-AD989719D04A}" dt="2020-12-07T02:44:23.334" v="7259" actId="478"/>
          <ac:picMkLst>
            <pc:docMk/>
            <pc:sldMk cId="1566218605" sldId="299"/>
            <ac:picMk id="3078" creationId="{C0B38719-3919-43F9-AEC8-1B07BF4F637D}"/>
          </ac:picMkLst>
        </pc:picChg>
        <pc:picChg chg="add mod">
          <ac:chgData name="Agustín Bunader" userId="6e719ad08ff68a50" providerId="LiveId" clId="{E5EF397C-1174-417F-859A-AD989719D04A}" dt="2020-12-07T09:48:39.274" v="7618" actId="1440"/>
          <ac:picMkLst>
            <pc:docMk/>
            <pc:sldMk cId="1566218605" sldId="299"/>
            <ac:picMk id="4098" creationId="{CD07B57B-9224-44DD-9E56-4140E8ABDC2D}"/>
          </ac:picMkLst>
        </pc:picChg>
        <pc:picChg chg="add mod">
          <ac:chgData name="Agustín Bunader" userId="6e719ad08ff68a50" providerId="LiveId" clId="{E5EF397C-1174-417F-859A-AD989719D04A}" dt="2020-12-07T09:48:39.274" v="7618" actId="1440"/>
          <ac:picMkLst>
            <pc:docMk/>
            <pc:sldMk cId="1566218605" sldId="299"/>
            <ac:picMk id="4100" creationId="{C96C1438-6834-473D-A9A8-0B9BC19B1AC7}"/>
          </ac:picMkLst>
        </pc:picChg>
        <pc:picChg chg="add mod">
          <ac:chgData name="Agustín Bunader" userId="6e719ad08ff68a50" providerId="LiveId" clId="{E5EF397C-1174-417F-859A-AD989719D04A}" dt="2020-12-07T09:48:39.274" v="7618" actId="1440"/>
          <ac:picMkLst>
            <pc:docMk/>
            <pc:sldMk cId="1566218605" sldId="299"/>
            <ac:picMk id="4102" creationId="{49FD521E-9464-4B83-A0A7-4B1B45178AE3}"/>
          </ac:picMkLst>
        </pc:picChg>
        <pc:picChg chg="add mod">
          <ac:chgData name="Agustín Bunader" userId="6e719ad08ff68a50" providerId="LiveId" clId="{E5EF397C-1174-417F-859A-AD989719D04A}" dt="2020-12-07T09:48:39.274" v="7618" actId="1440"/>
          <ac:picMkLst>
            <pc:docMk/>
            <pc:sldMk cId="1566218605" sldId="299"/>
            <ac:picMk id="4104" creationId="{7F0933B5-9737-41E6-A7D6-1CED29934646}"/>
          </ac:picMkLst>
        </pc:picChg>
        <pc:picChg chg="add mod">
          <ac:chgData name="Agustín Bunader" userId="6e719ad08ff68a50" providerId="LiveId" clId="{E5EF397C-1174-417F-859A-AD989719D04A}" dt="2020-12-07T09:48:39.274" v="7618" actId="1440"/>
          <ac:picMkLst>
            <pc:docMk/>
            <pc:sldMk cId="1566218605" sldId="299"/>
            <ac:picMk id="4106" creationId="{F3A7C576-A634-4943-9151-9CF786030579}"/>
          </ac:picMkLst>
        </pc:picChg>
        <pc:picChg chg="add mod">
          <ac:chgData name="Agustín Bunader" userId="6e719ad08ff68a50" providerId="LiveId" clId="{E5EF397C-1174-417F-859A-AD989719D04A}" dt="2020-12-07T09:48:39.274" v="7618" actId="1440"/>
          <ac:picMkLst>
            <pc:docMk/>
            <pc:sldMk cId="1566218605" sldId="299"/>
            <ac:picMk id="4108" creationId="{FD265AD0-39D2-4EAE-905A-59F4B763C201}"/>
          </ac:picMkLst>
        </pc:picChg>
        <pc:picChg chg="add mod">
          <ac:chgData name="Agustín Bunader" userId="6e719ad08ff68a50" providerId="LiveId" clId="{E5EF397C-1174-417F-859A-AD989719D04A}" dt="2020-12-07T09:48:39.274" v="7618" actId="1440"/>
          <ac:picMkLst>
            <pc:docMk/>
            <pc:sldMk cId="1566218605" sldId="299"/>
            <ac:picMk id="4110" creationId="{65679339-BF9E-4DA7-A768-522D7C53377D}"/>
          </ac:picMkLst>
        </pc:picChg>
        <pc:picChg chg="add mod">
          <ac:chgData name="Agustín Bunader" userId="6e719ad08ff68a50" providerId="LiveId" clId="{E5EF397C-1174-417F-859A-AD989719D04A}" dt="2020-12-07T09:48:39.274" v="7618" actId="1440"/>
          <ac:picMkLst>
            <pc:docMk/>
            <pc:sldMk cId="1566218605" sldId="299"/>
            <ac:picMk id="4112" creationId="{5D49808D-DB80-4182-A95D-CE0F54AC839D}"/>
          </ac:picMkLst>
        </pc:picChg>
        <pc:picChg chg="add mod">
          <ac:chgData name="Agustín Bunader" userId="6e719ad08ff68a50" providerId="LiveId" clId="{E5EF397C-1174-417F-859A-AD989719D04A}" dt="2020-12-07T09:48:39.274" v="7618" actId="1440"/>
          <ac:picMkLst>
            <pc:docMk/>
            <pc:sldMk cId="1566218605" sldId="299"/>
            <ac:picMk id="4114" creationId="{A9E2A3BF-9184-4BE3-90AC-0F75BE90D61F}"/>
          </ac:picMkLst>
        </pc:picChg>
        <pc:picChg chg="add mod">
          <ac:chgData name="Agustín Bunader" userId="6e719ad08ff68a50" providerId="LiveId" clId="{E5EF397C-1174-417F-859A-AD989719D04A}" dt="2020-12-07T09:48:39.274" v="7618" actId="1440"/>
          <ac:picMkLst>
            <pc:docMk/>
            <pc:sldMk cId="1566218605" sldId="299"/>
            <ac:picMk id="4116" creationId="{42B3AE4F-8356-4454-A37C-4DA16E5C52BB}"/>
          </ac:picMkLst>
        </pc:picChg>
        <pc:picChg chg="add mod">
          <ac:chgData name="Agustín Bunader" userId="6e719ad08ff68a50" providerId="LiveId" clId="{E5EF397C-1174-417F-859A-AD989719D04A}" dt="2020-12-07T09:48:39.274" v="7618" actId="1440"/>
          <ac:picMkLst>
            <pc:docMk/>
            <pc:sldMk cId="1566218605" sldId="299"/>
            <ac:picMk id="4118" creationId="{2889C624-10C4-412D-B3BF-254E0D4927C8}"/>
          </ac:picMkLst>
        </pc:picChg>
        <pc:picChg chg="add mod">
          <ac:chgData name="Agustín Bunader" userId="6e719ad08ff68a50" providerId="LiveId" clId="{E5EF397C-1174-417F-859A-AD989719D04A}" dt="2020-12-07T09:48:39.274" v="7618" actId="1440"/>
          <ac:picMkLst>
            <pc:docMk/>
            <pc:sldMk cId="1566218605" sldId="299"/>
            <ac:picMk id="4120" creationId="{9892CA06-FD7A-4C4D-9EFC-C56910717415}"/>
          </ac:picMkLst>
        </pc:picChg>
        <pc:picChg chg="add mod">
          <ac:chgData name="Agustín Bunader" userId="6e719ad08ff68a50" providerId="LiveId" clId="{E5EF397C-1174-417F-859A-AD989719D04A}" dt="2020-12-07T09:48:39.274" v="7618" actId="1440"/>
          <ac:picMkLst>
            <pc:docMk/>
            <pc:sldMk cId="1566218605" sldId="299"/>
            <ac:picMk id="4122" creationId="{83F499BE-F598-47C2-884F-5D5B1D678C96}"/>
          </ac:picMkLst>
        </pc:picChg>
        <pc:picChg chg="add mod">
          <ac:chgData name="Agustín Bunader" userId="6e719ad08ff68a50" providerId="LiveId" clId="{E5EF397C-1174-417F-859A-AD989719D04A}" dt="2020-12-07T09:48:39.274" v="7618" actId="1440"/>
          <ac:picMkLst>
            <pc:docMk/>
            <pc:sldMk cId="1566218605" sldId="299"/>
            <ac:picMk id="4124" creationId="{FE6E0147-04B8-4482-975D-B8454C53A262}"/>
          </ac:picMkLst>
        </pc:picChg>
        <pc:picChg chg="add mod">
          <ac:chgData name="Agustín Bunader" userId="6e719ad08ff68a50" providerId="LiveId" clId="{E5EF397C-1174-417F-859A-AD989719D04A}" dt="2020-12-07T09:48:39.274" v="7618" actId="1440"/>
          <ac:picMkLst>
            <pc:docMk/>
            <pc:sldMk cId="1566218605" sldId="299"/>
            <ac:picMk id="4126" creationId="{40DCE2DB-C44C-420A-AC42-2475FBF18928}"/>
          </ac:picMkLst>
        </pc:picChg>
        <pc:picChg chg="add mod">
          <ac:chgData name="Agustín Bunader" userId="6e719ad08ff68a50" providerId="LiveId" clId="{E5EF397C-1174-417F-859A-AD989719D04A}" dt="2020-12-07T09:48:39.274" v="7618" actId="1440"/>
          <ac:picMkLst>
            <pc:docMk/>
            <pc:sldMk cId="1566218605" sldId="299"/>
            <ac:picMk id="4128" creationId="{E8679D33-623A-46E5-A33B-8F5078D6D17C}"/>
          </ac:picMkLst>
        </pc:picChg>
        <pc:picChg chg="add mod">
          <ac:chgData name="Agustín Bunader" userId="6e719ad08ff68a50" providerId="LiveId" clId="{E5EF397C-1174-417F-859A-AD989719D04A}" dt="2020-12-07T09:48:39.274" v="7618" actId="1440"/>
          <ac:picMkLst>
            <pc:docMk/>
            <pc:sldMk cId="1566218605" sldId="299"/>
            <ac:picMk id="4130" creationId="{9317100F-989A-4DBB-94C1-4200C4761E14}"/>
          </ac:picMkLst>
        </pc:picChg>
        <pc:picChg chg="add mod">
          <ac:chgData name="Agustín Bunader" userId="6e719ad08ff68a50" providerId="LiveId" clId="{E5EF397C-1174-417F-859A-AD989719D04A}" dt="2020-12-07T09:48:39.274" v="7618" actId="1440"/>
          <ac:picMkLst>
            <pc:docMk/>
            <pc:sldMk cId="1566218605" sldId="299"/>
            <ac:picMk id="4132" creationId="{C09E64A7-B9A0-4566-A0FE-373ACA0500F3}"/>
          </ac:picMkLst>
        </pc:picChg>
        <pc:cxnChg chg="mod">
          <ac:chgData name="Agustín Bunader" userId="6e719ad08ff68a50" providerId="LiveId" clId="{E5EF397C-1174-417F-859A-AD989719D04A}" dt="2020-12-07T09:49:20.398" v="7623" actId="12788"/>
          <ac:cxnSpMkLst>
            <pc:docMk/>
            <pc:sldMk cId="1566218605" sldId="299"/>
            <ac:cxnSpMk id="8" creationId="{D0986099-F5F2-4E8B-BE17-81194861A00C}"/>
          </ac:cxnSpMkLst>
        </pc:cxnChg>
      </pc:sldChg>
      <pc:sldChg chg="ord">
        <pc:chgData name="Agustín Bunader" userId="6e719ad08ff68a50" providerId="LiveId" clId="{E5EF397C-1174-417F-859A-AD989719D04A}" dt="2020-12-07T10:27:54.550" v="7993"/>
        <pc:sldMkLst>
          <pc:docMk/>
          <pc:sldMk cId="1923038163" sldId="300"/>
        </pc:sldMkLst>
      </pc:sldChg>
      <pc:sldChg chg="addSp delSp modSp add mod">
        <pc:chgData name="Agustín Bunader" userId="6e719ad08ff68a50" providerId="LiveId" clId="{E5EF397C-1174-417F-859A-AD989719D04A}" dt="2020-12-09T20:23:03.417" v="10555" actId="114"/>
        <pc:sldMkLst>
          <pc:docMk/>
          <pc:sldMk cId="2254152738" sldId="301"/>
        </pc:sldMkLst>
        <pc:spChg chg="add mod">
          <ac:chgData name="Agustín Bunader" userId="6e719ad08ff68a50" providerId="LiveId" clId="{E5EF397C-1174-417F-859A-AD989719D04A}" dt="2020-12-07T10:18:13.845" v="7939" actId="14100"/>
          <ac:spMkLst>
            <pc:docMk/>
            <pc:sldMk cId="2254152738" sldId="301"/>
            <ac:spMk id="3" creationId="{DE3E9FC3-32DA-4473-B755-91565E2F9F43}"/>
          </ac:spMkLst>
        </pc:spChg>
        <pc:spChg chg="del">
          <ac:chgData name="Agustín Bunader" userId="6e719ad08ff68a50" providerId="LiveId" clId="{E5EF397C-1174-417F-859A-AD989719D04A}" dt="2020-12-07T10:03:15.150" v="7710" actId="478"/>
          <ac:spMkLst>
            <pc:docMk/>
            <pc:sldMk cId="2254152738" sldId="301"/>
            <ac:spMk id="5" creationId="{5C386506-9964-4771-8ABB-2007642A8DE8}"/>
          </ac:spMkLst>
        </pc:spChg>
        <pc:spChg chg="del">
          <ac:chgData name="Agustín Bunader" userId="6e719ad08ff68a50" providerId="LiveId" clId="{E5EF397C-1174-417F-859A-AD989719D04A}" dt="2020-12-07T10:03:21.892" v="7720" actId="478"/>
          <ac:spMkLst>
            <pc:docMk/>
            <pc:sldMk cId="2254152738" sldId="301"/>
            <ac:spMk id="33" creationId="{4941068C-C24F-48DE-BFE5-99B54B70F604}"/>
          </ac:spMkLst>
        </pc:spChg>
        <pc:spChg chg="del mod">
          <ac:chgData name="Agustín Bunader" userId="6e719ad08ff68a50" providerId="LiveId" clId="{E5EF397C-1174-417F-859A-AD989719D04A}" dt="2020-12-07T10:03:20.201" v="7719" actId="478"/>
          <ac:spMkLst>
            <pc:docMk/>
            <pc:sldMk cId="2254152738" sldId="301"/>
            <ac:spMk id="34" creationId="{23042892-84FB-4C4E-95AF-6494BB315E60}"/>
          </ac:spMkLst>
        </pc:spChg>
        <pc:spChg chg="mod">
          <ac:chgData name="Agustín Bunader" userId="6e719ad08ff68a50" providerId="LiveId" clId="{E5EF397C-1174-417F-859A-AD989719D04A}" dt="2020-12-09T20:23:03.417" v="10555" actId="114"/>
          <ac:spMkLst>
            <pc:docMk/>
            <pc:sldMk cId="2254152738" sldId="301"/>
            <ac:spMk id="43" creationId="{8817A6E4-2D40-4D31-8310-11323C97D3DF}"/>
          </ac:spMkLst>
        </pc:spChg>
        <pc:picChg chg="del">
          <ac:chgData name="Agustín Bunader" userId="6e719ad08ff68a50" providerId="LiveId" clId="{E5EF397C-1174-417F-859A-AD989719D04A}" dt="2020-12-07T10:03:18.278" v="7716" actId="478"/>
          <ac:picMkLst>
            <pc:docMk/>
            <pc:sldMk cId="2254152738" sldId="301"/>
            <ac:picMk id="2" creationId="{9B2BD54D-7127-43DC-9C24-196FF68F579E}"/>
          </ac:picMkLst>
        </pc:picChg>
        <pc:picChg chg="del">
          <ac:chgData name="Agustín Bunader" userId="6e719ad08ff68a50" providerId="LiveId" clId="{E5EF397C-1174-417F-859A-AD989719D04A}" dt="2020-12-07T10:03:18.786" v="7717" actId="478"/>
          <ac:picMkLst>
            <pc:docMk/>
            <pc:sldMk cId="2254152738" sldId="301"/>
            <ac:picMk id="7" creationId="{66B15F4E-45A7-4CF8-A457-0725E480487E}"/>
          </ac:picMkLst>
        </pc:picChg>
        <pc:picChg chg="del">
          <ac:chgData name="Agustín Bunader" userId="6e719ad08ff68a50" providerId="LiveId" clId="{E5EF397C-1174-417F-859A-AD989719D04A}" dt="2020-12-07T10:03:15.868" v="7711" actId="478"/>
          <ac:picMkLst>
            <pc:docMk/>
            <pc:sldMk cId="2254152738" sldId="301"/>
            <ac:picMk id="4098" creationId="{CD07B57B-9224-44DD-9E56-4140E8ABDC2D}"/>
          </ac:picMkLst>
        </pc:picChg>
        <pc:picChg chg="del">
          <ac:chgData name="Agustín Bunader" userId="6e719ad08ff68a50" providerId="LiveId" clId="{E5EF397C-1174-417F-859A-AD989719D04A}" dt="2020-12-07T10:03:15.150" v="7710" actId="478"/>
          <ac:picMkLst>
            <pc:docMk/>
            <pc:sldMk cId="2254152738" sldId="301"/>
            <ac:picMk id="4100" creationId="{C96C1438-6834-473D-A9A8-0B9BC19B1AC7}"/>
          </ac:picMkLst>
        </pc:picChg>
        <pc:picChg chg="del">
          <ac:chgData name="Agustín Bunader" userId="6e719ad08ff68a50" providerId="LiveId" clId="{E5EF397C-1174-417F-859A-AD989719D04A}" dt="2020-12-07T10:03:15.150" v="7710" actId="478"/>
          <ac:picMkLst>
            <pc:docMk/>
            <pc:sldMk cId="2254152738" sldId="301"/>
            <ac:picMk id="4102" creationId="{49FD521E-9464-4B83-A0A7-4B1B45178AE3}"/>
          </ac:picMkLst>
        </pc:picChg>
        <pc:picChg chg="del">
          <ac:chgData name="Agustín Bunader" userId="6e719ad08ff68a50" providerId="LiveId" clId="{E5EF397C-1174-417F-859A-AD989719D04A}" dt="2020-12-07T10:03:15.150" v="7710" actId="478"/>
          <ac:picMkLst>
            <pc:docMk/>
            <pc:sldMk cId="2254152738" sldId="301"/>
            <ac:picMk id="4104" creationId="{7F0933B5-9737-41E6-A7D6-1CED29934646}"/>
          </ac:picMkLst>
        </pc:picChg>
        <pc:picChg chg="del">
          <ac:chgData name="Agustín Bunader" userId="6e719ad08ff68a50" providerId="LiveId" clId="{E5EF397C-1174-417F-859A-AD989719D04A}" dt="2020-12-07T10:03:16.252" v="7712" actId="478"/>
          <ac:picMkLst>
            <pc:docMk/>
            <pc:sldMk cId="2254152738" sldId="301"/>
            <ac:picMk id="4106" creationId="{F3A7C576-A634-4943-9151-9CF786030579}"/>
          </ac:picMkLst>
        </pc:picChg>
        <pc:picChg chg="del">
          <ac:chgData name="Agustín Bunader" userId="6e719ad08ff68a50" providerId="LiveId" clId="{E5EF397C-1174-417F-859A-AD989719D04A}" dt="2020-12-07T10:03:15.150" v="7710" actId="478"/>
          <ac:picMkLst>
            <pc:docMk/>
            <pc:sldMk cId="2254152738" sldId="301"/>
            <ac:picMk id="4108" creationId="{FD265AD0-39D2-4EAE-905A-59F4B763C201}"/>
          </ac:picMkLst>
        </pc:picChg>
        <pc:picChg chg="del">
          <ac:chgData name="Agustín Bunader" userId="6e719ad08ff68a50" providerId="LiveId" clId="{E5EF397C-1174-417F-859A-AD989719D04A}" dt="2020-12-07T10:03:15.150" v="7710" actId="478"/>
          <ac:picMkLst>
            <pc:docMk/>
            <pc:sldMk cId="2254152738" sldId="301"/>
            <ac:picMk id="4110" creationId="{65679339-BF9E-4DA7-A768-522D7C53377D}"/>
          </ac:picMkLst>
        </pc:picChg>
        <pc:picChg chg="del">
          <ac:chgData name="Agustín Bunader" userId="6e719ad08ff68a50" providerId="LiveId" clId="{E5EF397C-1174-417F-859A-AD989719D04A}" dt="2020-12-07T10:03:15.150" v="7710" actId="478"/>
          <ac:picMkLst>
            <pc:docMk/>
            <pc:sldMk cId="2254152738" sldId="301"/>
            <ac:picMk id="4112" creationId="{5D49808D-DB80-4182-A95D-CE0F54AC839D}"/>
          </ac:picMkLst>
        </pc:picChg>
        <pc:picChg chg="del">
          <ac:chgData name="Agustín Bunader" userId="6e719ad08ff68a50" providerId="LiveId" clId="{E5EF397C-1174-417F-859A-AD989719D04A}" dt="2020-12-07T10:03:16.791" v="7713" actId="478"/>
          <ac:picMkLst>
            <pc:docMk/>
            <pc:sldMk cId="2254152738" sldId="301"/>
            <ac:picMk id="4114" creationId="{A9E2A3BF-9184-4BE3-90AC-0F75BE90D61F}"/>
          </ac:picMkLst>
        </pc:picChg>
        <pc:picChg chg="del">
          <ac:chgData name="Agustín Bunader" userId="6e719ad08ff68a50" providerId="LiveId" clId="{E5EF397C-1174-417F-859A-AD989719D04A}" dt="2020-12-07T10:03:15.150" v="7710" actId="478"/>
          <ac:picMkLst>
            <pc:docMk/>
            <pc:sldMk cId="2254152738" sldId="301"/>
            <ac:picMk id="4116" creationId="{42B3AE4F-8356-4454-A37C-4DA16E5C52BB}"/>
          </ac:picMkLst>
        </pc:picChg>
        <pc:picChg chg="del">
          <ac:chgData name="Agustín Bunader" userId="6e719ad08ff68a50" providerId="LiveId" clId="{E5EF397C-1174-417F-859A-AD989719D04A}" dt="2020-12-07T10:03:15.150" v="7710" actId="478"/>
          <ac:picMkLst>
            <pc:docMk/>
            <pc:sldMk cId="2254152738" sldId="301"/>
            <ac:picMk id="4118" creationId="{2889C624-10C4-412D-B3BF-254E0D4927C8}"/>
          </ac:picMkLst>
        </pc:picChg>
        <pc:picChg chg="del">
          <ac:chgData name="Agustín Bunader" userId="6e719ad08ff68a50" providerId="LiveId" clId="{E5EF397C-1174-417F-859A-AD989719D04A}" dt="2020-12-07T10:03:15.150" v="7710" actId="478"/>
          <ac:picMkLst>
            <pc:docMk/>
            <pc:sldMk cId="2254152738" sldId="301"/>
            <ac:picMk id="4120" creationId="{9892CA06-FD7A-4C4D-9EFC-C56910717415}"/>
          </ac:picMkLst>
        </pc:picChg>
        <pc:picChg chg="del">
          <ac:chgData name="Agustín Bunader" userId="6e719ad08ff68a50" providerId="LiveId" clId="{E5EF397C-1174-417F-859A-AD989719D04A}" dt="2020-12-07T10:03:17.199" v="7714" actId="478"/>
          <ac:picMkLst>
            <pc:docMk/>
            <pc:sldMk cId="2254152738" sldId="301"/>
            <ac:picMk id="4122" creationId="{83F499BE-F598-47C2-884F-5D5B1D678C96}"/>
          </ac:picMkLst>
        </pc:picChg>
        <pc:picChg chg="del">
          <ac:chgData name="Agustín Bunader" userId="6e719ad08ff68a50" providerId="LiveId" clId="{E5EF397C-1174-417F-859A-AD989719D04A}" dt="2020-12-07T10:03:15.150" v="7710" actId="478"/>
          <ac:picMkLst>
            <pc:docMk/>
            <pc:sldMk cId="2254152738" sldId="301"/>
            <ac:picMk id="4124" creationId="{FE6E0147-04B8-4482-975D-B8454C53A262}"/>
          </ac:picMkLst>
        </pc:picChg>
        <pc:picChg chg="del">
          <ac:chgData name="Agustín Bunader" userId="6e719ad08ff68a50" providerId="LiveId" clId="{E5EF397C-1174-417F-859A-AD989719D04A}" dt="2020-12-07T10:03:15.150" v="7710" actId="478"/>
          <ac:picMkLst>
            <pc:docMk/>
            <pc:sldMk cId="2254152738" sldId="301"/>
            <ac:picMk id="4126" creationId="{40DCE2DB-C44C-420A-AC42-2475FBF18928}"/>
          </ac:picMkLst>
        </pc:picChg>
        <pc:picChg chg="del">
          <ac:chgData name="Agustín Bunader" userId="6e719ad08ff68a50" providerId="LiveId" clId="{E5EF397C-1174-417F-859A-AD989719D04A}" dt="2020-12-07T10:03:15.150" v="7710" actId="478"/>
          <ac:picMkLst>
            <pc:docMk/>
            <pc:sldMk cId="2254152738" sldId="301"/>
            <ac:picMk id="4128" creationId="{E8679D33-623A-46E5-A33B-8F5078D6D17C}"/>
          </ac:picMkLst>
        </pc:picChg>
        <pc:picChg chg="del">
          <ac:chgData name="Agustín Bunader" userId="6e719ad08ff68a50" providerId="LiveId" clId="{E5EF397C-1174-417F-859A-AD989719D04A}" dt="2020-12-07T10:03:17.618" v="7715" actId="478"/>
          <ac:picMkLst>
            <pc:docMk/>
            <pc:sldMk cId="2254152738" sldId="301"/>
            <ac:picMk id="4130" creationId="{9317100F-989A-4DBB-94C1-4200C4761E14}"/>
          </ac:picMkLst>
        </pc:picChg>
        <pc:picChg chg="del">
          <ac:chgData name="Agustín Bunader" userId="6e719ad08ff68a50" providerId="LiveId" clId="{E5EF397C-1174-417F-859A-AD989719D04A}" dt="2020-12-07T10:03:15.150" v="7710" actId="478"/>
          <ac:picMkLst>
            <pc:docMk/>
            <pc:sldMk cId="2254152738" sldId="301"/>
            <ac:picMk id="4132" creationId="{C09E64A7-B9A0-4566-A0FE-373ACA0500F3}"/>
          </ac:picMkLst>
        </pc:picChg>
        <pc:picChg chg="add mod">
          <ac:chgData name="Agustín Bunader" userId="6e719ad08ff68a50" providerId="LiveId" clId="{E5EF397C-1174-417F-859A-AD989719D04A}" dt="2020-12-07T10:11:08.093" v="7801" actId="553"/>
          <ac:picMkLst>
            <pc:docMk/>
            <pc:sldMk cId="2254152738" sldId="301"/>
            <ac:picMk id="5122" creationId="{794DAC18-3815-40DE-B8C0-61B02E42127A}"/>
          </ac:picMkLst>
        </pc:picChg>
        <pc:picChg chg="add mod">
          <ac:chgData name="Agustín Bunader" userId="6e719ad08ff68a50" providerId="LiveId" clId="{E5EF397C-1174-417F-859A-AD989719D04A}" dt="2020-12-07T10:11:08.093" v="7801" actId="553"/>
          <ac:picMkLst>
            <pc:docMk/>
            <pc:sldMk cId="2254152738" sldId="301"/>
            <ac:picMk id="5124" creationId="{22075B93-F52E-463A-BB3B-1700FCB1C2E3}"/>
          </ac:picMkLst>
        </pc:picChg>
        <pc:picChg chg="add mod">
          <ac:chgData name="Agustín Bunader" userId="6e719ad08ff68a50" providerId="LiveId" clId="{E5EF397C-1174-417F-859A-AD989719D04A}" dt="2020-12-07T10:11:08.093" v="7801" actId="553"/>
          <ac:picMkLst>
            <pc:docMk/>
            <pc:sldMk cId="2254152738" sldId="301"/>
            <ac:picMk id="5126" creationId="{F93E48F9-99FE-4E22-9657-7EEF44D51FA2}"/>
          </ac:picMkLst>
        </pc:picChg>
        <pc:picChg chg="add mod">
          <ac:chgData name="Agustín Bunader" userId="6e719ad08ff68a50" providerId="LiveId" clId="{E5EF397C-1174-417F-859A-AD989719D04A}" dt="2020-12-07T10:11:08.093" v="7801" actId="553"/>
          <ac:picMkLst>
            <pc:docMk/>
            <pc:sldMk cId="2254152738" sldId="301"/>
            <ac:picMk id="5128" creationId="{9C87765E-5C42-4776-9746-A041292188F2}"/>
          </ac:picMkLst>
        </pc:picChg>
        <pc:picChg chg="add mod">
          <ac:chgData name="Agustín Bunader" userId="6e719ad08ff68a50" providerId="LiveId" clId="{E5EF397C-1174-417F-859A-AD989719D04A}" dt="2020-12-07T10:11:16.049" v="7802" actId="552"/>
          <ac:picMkLst>
            <pc:docMk/>
            <pc:sldMk cId="2254152738" sldId="301"/>
            <ac:picMk id="5130" creationId="{53AA3E10-894E-428D-9F74-92CDD37BCE59}"/>
          </ac:picMkLst>
        </pc:picChg>
        <pc:picChg chg="add mod">
          <ac:chgData name="Agustín Bunader" userId="6e719ad08ff68a50" providerId="LiveId" clId="{E5EF397C-1174-417F-859A-AD989719D04A}" dt="2020-12-07T10:11:16.049" v="7802" actId="552"/>
          <ac:picMkLst>
            <pc:docMk/>
            <pc:sldMk cId="2254152738" sldId="301"/>
            <ac:picMk id="5132" creationId="{CC78CE14-95C5-48D7-B3B2-688E87222C81}"/>
          </ac:picMkLst>
        </pc:picChg>
        <pc:picChg chg="add mod">
          <ac:chgData name="Agustín Bunader" userId="6e719ad08ff68a50" providerId="LiveId" clId="{E5EF397C-1174-417F-859A-AD989719D04A}" dt="2020-12-07T10:11:16.049" v="7802" actId="552"/>
          <ac:picMkLst>
            <pc:docMk/>
            <pc:sldMk cId="2254152738" sldId="301"/>
            <ac:picMk id="5134" creationId="{119E182C-C3A6-4B31-94F3-5A99FCF50B00}"/>
          </ac:picMkLst>
        </pc:picChg>
        <pc:picChg chg="add mod">
          <ac:chgData name="Agustín Bunader" userId="6e719ad08ff68a50" providerId="LiveId" clId="{E5EF397C-1174-417F-859A-AD989719D04A}" dt="2020-12-07T10:11:16.049" v="7802" actId="552"/>
          <ac:picMkLst>
            <pc:docMk/>
            <pc:sldMk cId="2254152738" sldId="301"/>
            <ac:picMk id="5136" creationId="{C7FDCE5E-E326-4A0E-BB59-D6E608565F40}"/>
          </ac:picMkLst>
        </pc:picChg>
        <pc:picChg chg="add mod">
          <ac:chgData name="Agustín Bunader" userId="6e719ad08ff68a50" providerId="LiveId" clId="{E5EF397C-1174-417F-859A-AD989719D04A}" dt="2020-12-07T10:11:20.766" v="7803" actId="552"/>
          <ac:picMkLst>
            <pc:docMk/>
            <pc:sldMk cId="2254152738" sldId="301"/>
            <ac:picMk id="5138" creationId="{6D209F1E-1304-4645-9986-81A58052B46E}"/>
          </ac:picMkLst>
        </pc:picChg>
        <pc:picChg chg="add mod">
          <ac:chgData name="Agustín Bunader" userId="6e719ad08ff68a50" providerId="LiveId" clId="{E5EF397C-1174-417F-859A-AD989719D04A}" dt="2020-12-07T10:11:20.766" v="7803" actId="552"/>
          <ac:picMkLst>
            <pc:docMk/>
            <pc:sldMk cId="2254152738" sldId="301"/>
            <ac:picMk id="5140" creationId="{E66EDB81-6725-473E-B45B-4524035E9FE3}"/>
          </ac:picMkLst>
        </pc:picChg>
        <pc:picChg chg="add mod">
          <ac:chgData name="Agustín Bunader" userId="6e719ad08ff68a50" providerId="LiveId" clId="{E5EF397C-1174-417F-859A-AD989719D04A}" dt="2020-12-07T10:11:20.766" v="7803" actId="552"/>
          <ac:picMkLst>
            <pc:docMk/>
            <pc:sldMk cId="2254152738" sldId="301"/>
            <ac:picMk id="5142" creationId="{3AB92C01-1C3A-42F2-9CA8-61F4617AE134}"/>
          </ac:picMkLst>
        </pc:picChg>
        <pc:picChg chg="add mod">
          <ac:chgData name="Agustín Bunader" userId="6e719ad08ff68a50" providerId="LiveId" clId="{E5EF397C-1174-417F-859A-AD989719D04A}" dt="2020-12-07T10:11:20.766" v="7803" actId="552"/>
          <ac:picMkLst>
            <pc:docMk/>
            <pc:sldMk cId="2254152738" sldId="301"/>
            <ac:picMk id="5144" creationId="{CDFB0B45-EB2A-475C-AC1D-802ADA0DE70D}"/>
          </ac:picMkLst>
        </pc:picChg>
        <pc:picChg chg="add mod">
          <ac:chgData name="Agustín Bunader" userId="6e719ad08ff68a50" providerId="LiveId" clId="{E5EF397C-1174-417F-859A-AD989719D04A}" dt="2020-12-07T10:11:25.811" v="7805" actId="552"/>
          <ac:picMkLst>
            <pc:docMk/>
            <pc:sldMk cId="2254152738" sldId="301"/>
            <ac:picMk id="5146" creationId="{86FA17F4-D90A-4741-BFA1-BF0F6AD8345F}"/>
          </ac:picMkLst>
        </pc:picChg>
        <pc:picChg chg="add mod">
          <ac:chgData name="Agustín Bunader" userId="6e719ad08ff68a50" providerId="LiveId" clId="{E5EF397C-1174-417F-859A-AD989719D04A}" dt="2020-12-07T10:11:25.811" v="7805" actId="552"/>
          <ac:picMkLst>
            <pc:docMk/>
            <pc:sldMk cId="2254152738" sldId="301"/>
            <ac:picMk id="5148" creationId="{7183CCD7-B598-4088-B759-CEFD70A40850}"/>
          </ac:picMkLst>
        </pc:picChg>
        <pc:picChg chg="add mod">
          <ac:chgData name="Agustín Bunader" userId="6e719ad08ff68a50" providerId="LiveId" clId="{E5EF397C-1174-417F-859A-AD989719D04A}" dt="2020-12-07T10:11:25.811" v="7805" actId="552"/>
          <ac:picMkLst>
            <pc:docMk/>
            <pc:sldMk cId="2254152738" sldId="301"/>
            <ac:picMk id="5150" creationId="{B66BDEB3-C9F8-4D03-BD54-C9F30DB2732C}"/>
          </ac:picMkLst>
        </pc:picChg>
        <pc:picChg chg="add mod">
          <ac:chgData name="Agustín Bunader" userId="6e719ad08ff68a50" providerId="LiveId" clId="{E5EF397C-1174-417F-859A-AD989719D04A}" dt="2020-12-07T10:11:25.811" v="7805" actId="552"/>
          <ac:picMkLst>
            <pc:docMk/>
            <pc:sldMk cId="2254152738" sldId="301"/>
            <ac:picMk id="5152" creationId="{C9447AB1-9714-4BE2-A467-E8027ED056B9}"/>
          </ac:picMkLst>
        </pc:picChg>
        <pc:picChg chg="add mod">
          <ac:chgData name="Agustín Bunader" userId="6e719ad08ff68a50" providerId="LiveId" clId="{E5EF397C-1174-417F-859A-AD989719D04A}" dt="2020-12-07T10:11:30.012" v="7807" actId="552"/>
          <ac:picMkLst>
            <pc:docMk/>
            <pc:sldMk cId="2254152738" sldId="301"/>
            <ac:picMk id="5154" creationId="{F39971B6-7643-4583-A28A-4B32E6BA64C2}"/>
          </ac:picMkLst>
        </pc:picChg>
        <pc:picChg chg="add mod">
          <ac:chgData name="Agustín Bunader" userId="6e719ad08ff68a50" providerId="LiveId" clId="{E5EF397C-1174-417F-859A-AD989719D04A}" dt="2020-12-07T10:11:30.012" v="7807" actId="552"/>
          <ac:picMkLst>
            <pc:docMk/>
            <pc:sldMk cId="2254152738" sldId="301"/>
            <ac:picMk id="5156" creationId="{8F90F565-8D7F-49CE-864F-F3A0AE3AFF75}"/>
          </ac:picMkLst>
        </pc:picChg>
        <pc:picChg chg="add del mod">
          <ac:chgData name="Agustín Bunader" userId="6e719ad08ff68a50" providerId="LiveId" clId="{E5EF397C-1174-417F-859A-AD989719D04A}" dt="2020-12-07T10:15:01.574" v="7900" actId="478"/>
          <ac:picMkLst>
            <pc:docMk/>
            <pc:sldMk cId="2254152738" sldId="301"/>
            <ac:picMk id="5158" creationId="{8932141F-590C-4381-9147-E52ADA992E81}"/>
          </ac:picMkLst>
        </pc:picChg>
        <pc:picChg chg="add mod">
          <ac:chgData name="Agustín Bunader" userId="6e719ad08ff68a50" providerId="LiveId" clId="{E5EF397C-1174-417F-859A-AD989719D04A}" dt="2020-12-07T10:16:56.265" v="7922" actId="552"/>
          <ac:picMkLst>
            <pc:docMk/>
            <pc:sldMk cId="2254152738" sldId="301"/>
            <ac:picMk id="5160" creationId="{9C660003-596B-4292-9A75-AB0DF78ED56B}"/>
          </ac:picMkLst>
        </pc:picChg>
      </pc:sldChg>
      <pc:sldChg chg="addSp delSp modSp add mod">
        <pc:chgData name="Agustín Bunader" userId="6e719ad08ff68a50" providerId="LiveId" clId="{E5EF397C-1174-417F-859A-AD989719D04A}" dt="2020-12-09T20:23:40.598" v="10576" actId="20577"/>
        <pc:sldMkLst>
          <pc:docMk/>
          <pc:sldMk cId="72553212" sldId="302"/>
        </pc:sldMkLst>
        <pc:spChg chg="del">
          <ac:chgData name="Agustín Bunader" userId="6e719ad08ff68a50" providerId="LiveId" clId="{E5EF397C-1174-417F-859A-AD989719D04A}" dt="2020-12-07T10:19:37.166" v="7960" actId="478"/>
          <ac:spMkLst>
            <pc:docMk/>
            <pc:sldMk cId="72553212" sldId="302"/>
            <ac:spMk id="3" creationId="{DE3E9FC3-32DA-4473-B755-91565E2F9F43}"/>
          </ac:spMkLst>
        </pc:spChg>
        <pc:spChg chg="add del mod">
          <ac:chgData name="Agustín Bunader" userId="6e719ad08ff68a50" providerId="LiveId" clId="{E5EF397C-1174-417F-859A-AD989719D04A}" dt="2020-12-07T11:07:37.546" v="8299" actId="478"/>
          <ac:spMkLst>
            <pc:docMk/>
            <pc:sldMk cId="72553212" sldId="302"/>
            <ac:spMk id="33" creationId="{9F6DCCB9-3F29-4218-9D7A-76A97C64CBDC}"/>
          </ac:spMkLst>
        </pc:spChg>
        <pc:spChg chg="add mod">
          <ac:chgData name="Agustín Bunader" userId="6e719ad08ff68a50" providerId="LiveId" clId="{E5EF397C-1174-417F-859A-AD989719D04A}" dt="2020-12-07T11:05:18.073" v="8276" actId="1076"/>
          <ac:spMkLst>
            <pc:docMk/>
            <pc:sldMk cId="72553212" sldId="302"/>
            <ac:spMk id="34" creationId="{0675C871-EAF0-48E5-BF63-7C8DD55012DE}"/>
          </ac:spMkLst>
        </pc:spChg>
        <pc:spChg chg="add del mod">
          <ac:chgData name="Agustín Bunader" userId="6e719ad08ff68a50" providerId="LiveId" clId="{E5EF397C-1174-417F-859A-AD989719D04A}" dt="2020-12-07T11:03:34.403" v="8254" actId="478"/>
          <ac:spMkLst>
            <pc:docMk/>
            <pc:sldMk cId="72553212" sldId="302"/>
            <ac:spMk id="35" creationId="{137DE2B4-F948-4FD9-8BC4-7260344085D0}"/>
          </ac:spMkLst>
        </pc:spChg>
        <pc:spChg chg="add del mod">
          <ac:chgData name="Agustín Bunader" userId="6e719ad08ff68a50" providerId="LiveId" clId="{E5EF397C-1174-417F-859A-AD989719D04A}" dt="2020-12-07T11:04:56.585" v="8263" actId="478"/>
          <ac:spMkLst>
            <pc:docMk/>
            <pc:sldMk cId="72553212" sldId="302"/>
            <ac:spMk id="36" creationId="{0373A8D1-0227-4282-A242-C3B4E67C00F6}"/>
          </ac:spMkLst>
        </pc:spChg>
        <pc:spChg chg="add mod">
          <ac:chgData name="Agustín Bunader" userId="6e719ad08ff68a50" providerId="LiveId" clId="{E5EF397C-1174-417F-859A-AD989719D04A}" dt="2020-12-09T20:23:11.705" v="10556" actId="114"/>
          <ac:spMkLst>
            <pc:docMk/>
            <pc:sldMk cId="72553212" sldId="302"/>
            <ac:spMk id="38" creationId="{BFEB3FBC-9905-4A9C-A245-16C79B93BE74}"/>
          </ac:spMkLst>
        </pc:spChg>
        <pc:spChg chg="mod">
          <ac:chgData name="Agustín Bunader" userId="6e719ad08ff68a50" providerId="LiveId" clId="{E5EF397C-1174-417F-859A-AD989719D04A}" dt="2020-12-09T20:23:40.598" v="10576" actId="20577"/>
          <ac:spMkLst>
            <pc:docMk/>
            <pc:sldMk cId="72553212" sldId="302"/>
            <ac:spMk id="43" creationId="{8817A6E4-2D40-4D31-8310-11323C97D3DF}"/>
          </ac:spMkLst>
        </pc:spChg>
        <pc:picChg chg="add mod modCrop">
          <ac:chgData name="Agustín Bunader" userId="6e719ad08ff68a50" providerId="LiveId" clId="{E5EF397C-1174-417F-859A-AD989719D04A}" dt="2020-12-07T11:06:50.903" v="8290" actId="14100"/>
          <ac:picMkLst>
            <pc:docMk/>
            <pc:sldMk cId="72553212" sldId="302"/>
            <ac:picMk id="2" creationId="{A7DA91D8-3F1F-4B44-B100-51C370837A2C}"/>
          </ac:picMkLst>
        </pc:picChg>
        <pc:picChg chg="del">
          <ac:chgData name="Agustín Bunader" userId="6e719ad08ff68a50" providerId="LiveId" clId="{E5EF397C-1174-417F-859A-AD989719D04A}" dt="2020-12-07T10:19:27.518" v="7941" actId="478"/>
          <ac:picMkLst>
            <pc:docMk/>
            <pc:sldMk cId="72553212" sldId="302"/>
            <ac:picMk id="5122" creationId="{794DAC18-3815-40DE-B8C0-61B02E42127A}"/>
          </ac:picMkLst>
        </pc:picChg>
        <pc:picChg chg="del">
          <ac:chgData name="Agustín Bunader" userId="6e719ad08ff68a50" providerId="LiveId" clId="{E5EF397C-1174-417F-859A-AD989719D04A}" dt="2020-12-07T10:19:27.909" v="7942" actId="478"/>
          <ac:picMkLst>
            <pc:docMk/>
            <pc:sldMk cId="72553212" sldId="302"/>
            <ac:picMk id="5124" creationId="{22075B93-F52E-463A-BB3B-1700FCB1C2E3}"/>
          </ac:picMkLst>
        </pc:picChg>
        <pc:picChg chg="del">
          <ac:chgData name="Agustín Bunader" userId="6e719ad08ff68a50" providerId="LiveId" clId="{E5EF397C-1174-417F-859A-AD989719D04A}" dt="2020-12-07T10:19:28.285" v="7943" actId="478"/>
          <ac:picMkLst>
            <pc:docMk/>
            <pc:sldMk cId="72553212" sldId="302"/>
            <ac:picMk id="5126" creationId="{F93E48F9-99FE-4E22-9657-7EEF44D51FA2}"/>
          </ac:picMkLst>
        </pc:picChg>
        <pc:picChg chg="del">
          <ac:chgData name="Agustín Bunader" userId="6e719ad08ff68a50" providerId="LiveId" clId="{E5EF397C-1174-417F-859A-AD989719D04A}" dt="2020-12-07T10:19:28.740" v="7944" actId="478"/>
          <ac:picMkLst>
            <pc:docMk/>
            <pc:sldMk cId="72553212" sldId="302"/>
            <ac:picMk id="5128" creationId="{9C87765E-5C42-4776-9746-A041292188F2}"/>
          </ac:picMkLst>
        </pc:picChg>
        <pc:picChg chg="del">
          <ac:chgData name="Agustín Bunader" userId="6e719ad08ff68a50" providerId="LiveId" clId="{E5EF397C-1174-417F-859A-AD989719D04A}" dt="2020-12-07T10:19:30.683" v="7948" actId="478"/>
          <ac:picMkLst>
            <pc:docMk/>
            <pc:sldMk cId="72553212" sldId="302"/>
            <ac:picMk id="5130" creationId="{53AA3E10-894E-428D-9F74-92CDD37BCE59}"/>
          </ac:picMkLst>
        </pc:picChg>
        <pc:picChg chg="del">
          <ac:chgData name="Agustín Bunader" userId="6e719ad08ff68a50" providerId="LiveId" clId="{E5EF397C-1174-417F-859A-AD989719D04A}" dt="2020-12-07T10:19:30.198" v="7947" actId="478"/>
          <ac:picMkLst>
            <pc:docMk/>
            <pc:sldMk cId="72553212" sldId="302"/>
            <ac:picMk id="5132" creationId="{CC78CE14-95C5-48D7-B3B2-688E87222C81}"/>
          </ac:picMkLst>
        </pc:picChg>
        <pc:picChg chg="del">
          <ac:chgData name="Agustín Bunader" userId="6e719ad08ff68a50" providerId="LiveId" clId="{E5EF397C-1174-417F-859A-AD989719D04A}" dt="2020-12-07T10:19:29.726" v="7946" actId="478"/>
          <ac:picMkLst>
            <pc:docMk/>
            <pc:sldMk cId="72553212" sldId="302"/>
            <ac:picMk id="5134" creationId="{119E182C-C3A6-4B31-94F3-5A99FCF50B00}"/>
          </ac:picMkLst>
        </pc:picChg>
        <pc:picChg chg="del">
          <ac:chgData name="Agustín Bunader" userId="6e719ad08ff68a50" providerId="LiveId" clId="{E5EF397C-1174-417F-859A-AD989719D04A}" dt="2020-12-07T10:19:29.251" v="7945" actId="478"/>
          <ac:picMkLst>
            <pc:docMk/>
            <pc:sldMk cId="72553212" sldId="302"/>
            <ac:picMk id="5136" creationId="{C7FDCE5E-E326-4A0E-BB59-D6E608565F40}"/>
          </ac:picMkLst>
        </pc:picChg>
        <pc:picChg chg="del">
          <ac:chgData name="Agustín Bunader" userId="6e719ad08ff68a50" providerId="LiveId" clId="{E5EF397C-1174-417F-859A-AD989719D04A}" dt="2020-12-07T10:19:31.115" v="7949" actId="478"/>
          <ac:picMkLst>
            <pc:docMk/>
            <pc:sldMk cId="72553212" sldId="302"/>
            <ac:picMk id="5138" creationId="{6D209F1E-1304-4645-9986-81A58052B46E}"/>
          </ac:picMkLst>
        </pc:picChg>
        <pc:picChg chg="del">
          <ac:chgData name="Agustín Bunader" userId="6e719ad08ff68a50" providerId="LiveId" clId="{E5EF397C-1174-417F-859A-AD989719D04A}" dt="2020-12-07T10:19:31.562" v="7950" actId="478"/>
          <ac:picMkLst>
            <pc:docMk/>
            <pc:sldMk cId="72553212" sldId="302"/>
            <ac:picMk id="5140" creationId="{E66EDB81-6725-473E-B45B-4524035E9FE3}"/>
          </ac:picMkLst>
        </pc:picChg>
        <pc:picChg chg="del">
          <ac:chgData name="Agustín Bunader" userId="6e719ad08ff68a50" providerId="LiveId" clId="{E5EF397C-1174-417F-859A-AD989719D04A}" dt="2020-12-07T10:19:32.027" v="7951" actId="478"/>
          <ac:picMkLst>
            <pc:docMk/>
            <pc:sldMk cId="72553212" sldId="302"/>
            <ac:picMk id="5142" creationId="{3AB92C01-1C3A-42F2-9CA8-61F4617AE134}"/>
          </ac:picMkLst>
        </pc:picChg>
        <pc:picChg chg="del">
          <ac:chgData name="Agustín Bunader" userId="6e719ad08ff68a50" providerId="LiveId" clId="{E5EF397C-1174-417F-859A-AD989719D04A}" dt="2020-12-07T10:19:32.440" v="7952" actId="478"/>
          <ac:picMkLst>
            <pc:docMk/>
            <pc:sldMk cId="72553212" sldId="302"/>
            <ac:picMk id="5144" creationId="{CDFB0B45-EB2A-475C-AC1D-802ADA0DE70D}"/>
          </ac:picMkLst>
        </pc:picChg>
        <pc:picChg chg="del">
          <ac:chgData name="Agustín Bunader" userId="6e719ad08ff68a50" providerId="LiveId" clId="{E5EF397C-1174-417F-859A-AD989719D04A}" dt="2020-12-07T10:19:34.420" v="7956" actId="478"/>
          <ac:picMkLst>
            <pc:docMk/>
            <pc:sldMk cId="72553212" sldId="302"/>
            <ac:picMk id="5146" creationId="{86FA17F4-D90A-4741-BFA1-BF0F6AD8345F}"/>
          </ac:picMkLst>
        </pc:picChg>
        <pc:picChg chg="del">
          <ac:chgData name="Agustín Bunader" userId="6e719ad08ff68a50" providerId="LiveId" clId="{E5EF397C-1174-417F-859A-AD989719D04A}" dt="2020-12-07T10:19:33.986" v="7955" actId="478"/>
          <ac:picMkLst>
            <pc:docMk/>
            <pc:sldMk cId="72553212" sldId="302"/>
            <ac:picMk id="5148" creationId="{7183CCD7-B598-4088-B759-CEFD70A40850}"/>
          </ac:picMkLst>
        </pc:picChg>
        <pc:picChg chg="del">
          <ac:chgData name="Agustín Bunader" userId="6e719ad08ff68a50" providerId="LiveId" clId="{E5EF397C-1174-417F-859A-AD989719D04A}" dt="2020-12-07T10:19:33.572" v="7954" actId="478"/>
          <ac:picMkLst>
            <pc:docMk/>
            <pc:sldMk cId="72553212" sldId="302"/>
            <ac:picMk id="5150" creationId="{B66BDEB3-C9F8-4D03-BD54-C9F30DB2732C}"/>
          </ac:picMkLst>
        </pc:picChg>
        <pc:picChg chg="del">
          <ac:chgData name="Agustín Bunader" userId="6e719ad08ff68a50" providerId="LiveId" clId="{E5EF397C-1174-417F-859A-AD989719D04A}" dt="2020-12-07T10:19:33.026" v="7953" actId="478"/>
          <ac:picMkLst>
            <pc:docMk/>
            <pc:sldMk cId="72553212" sldId="302"/>
            <ac:picMk id="5152" creationId="{C9447AB1-9714-4BE2-A467-E8027ED056B9}"/>
          </ac:picMkLst>
        </pc:picChg>
        <pc:picChg chg="del">
          <ac:chgData name="Agustín Bunader" userId="6e719ad08ff68a50" providerId="LiveId" clId="{E5EF397C-1174-417F-859A-AD989719D04A}" dt="2020-12-07T10:19:34.918" v="7957" actId="478"/>
          <ac:picMkLst>
            <pc:docMk/>
            <pc:sldMk cId="72553212" sldId="302"/>
            <ac:picMk id="5154" creationId="{F39971B6-7643-4583-A28A-4B32E6BA64C2}"/>
          </ac:picMkLst>
        </pc:picChg>
        <pc:picChg chg="del">
          <ac:chgData name="Agustín Bunader" userId="6e719ad08ff68a50" providerId="LiveId" clId="{E5EF397C-1174-417F-859A-AD989719D04A}" dt="2020-12-07T10:19:35.617" v="7958" actId="478"/>
          <ac:picMkLst>
            <pc:docMk/>
            <pc:sldMk cId="72553212" sldId="302"/>
            <ac:picMk id="5156" creationId="{8F90F565-8D7F-49CE-864F-F3A0AE3AFF75}"/>
          </ac:picMkLst>
        </pc:picChg>
        <pc:picChg chg="del">
          <ac:chgData name="Agustín Bunader" userId="6e719ad08ff68a50" providerId="LiveId" clId="{E5EF397C-1174-417F-859A-AD989719D04A}" dt="2020-12-07T10:19:36.126" v="7959" actId="478"/>
          <ac:picMkLst>
            <pc:docMk/>
            <pc:sldMk cId="72553212" sldId="302"/>
            <ac:picMk id="5160" creationId="{9C660003-596B-4292-9A75-AB0DF78ED56B}"/>
          </ac:picMkLst>
        </pc:picChg>
        <pc:picChg chg="add mod">
          <ac:chgData name="Agustín Bunader" userId="6e719ad08ff68a50" providerId="LiveId" clId="{E5EF397C-1174-417F-859A-AD989719D04A}" dt="2020-12-07T10:54:30.123" v="8031" actId="14100"/>
          <ac:picMkLst>
            <pc:docMk/>
            <pc:sldMk cId="72553212" sldId="302"/>
            <ac:picMk id="6146" creationId="{6E479D48-5275-4BB1-9110-6B1CB5001803}"/>
          </ac:picMkLst>
        </pc:picChg>
        <pc:picChg chg="add mod">
          <ac:chgData name="Agustín Bunader" userId="6e719ad08ff68a50" providerId="LiveId" clId="{E5EF397C-1174-417F-859A-AD989719D04A}" dt="2020-12-07T10:54:30.123" v="8031" actId="14100"/>
          <ac:picMkLst>
            <pc:docMk/>
            <pc:sldMk cId="72553212" sldId="302"/>
            <ac:picMk id="6148" creationId="{251A1688-7DD3-4EDF-93DD-B132A298CFAF}"/>
          </ac:picMkLst>
        </pc:picChg>
        <pc:picChg chg="add mod">
          <ac:chgData name="Agustín Bunader" userId="6e719ad08ff68a50" providerId="LiveId" clId="{E5EF397C-1174-417F-859A-AD989719D04A}" dt="2020-12-07T11:02:42.592" v="8181" actId="554"/>
          <ac:picMkLst>
            <pc:docMk/>
            <pc:sldMk cId="72553212" sldId="302"/>
            <ac:picMk id="6150" creationId="{62ACA3B5-99E1-4DEE-B593-0F87236EB9A8}"/>
          </ac:picMkLst>
        </pc:picChg>
        <pc:picChg chg="add del mod">
          <ac:chgData name="Agustín Bunader" userId="6e719ad08ff68a50" providerId="LiveId" clId="{E5EF397C-1174-417F-859A-AD989719D04A}" dt="2020-12-07T11:04:55.990" v="8262" actId="478"/>
          <ac:picMkLst>
            <pc:docMk/>
            <pc:sldMk cId="72553212" sldId="302"/>
            <ac:picMk id="6152" creationId="{1E855E12-733E-4A52-9460-86A6BDE8B855}"/>
          </ac:picMkLst>
        </pc:picChg>
        <pc:picChg chg="add mod">
          <ac:chgData name="Agustín Bunader" userId="6e719ad08ff68a50" providerId="LiveId" clId="{E5EF397C-1174-417F-859A-AD989719D04A}" dt="2020-12-07T11:07:44.878" v="8300" actId="1076"/>
          <ac:picMkLst>
            <pc:docMk/>
            <pc:sldMk cId="72553212" sldId="302"/>
            <ac:picMk id="6154" creationId="{3ED604E3-8B7B-4D98-B0BC-AEE3D8E4B747}"/>
          </ac:picMkLst>
        </pc:picChg>
      </pc:sldChg>
      <pc:sldChg chg="addSp delSp modSp add mod ord">
        <pc:chgData name="Agustín Bunader" userId="6e719ad08ff68a50" providerId="LiveId" clId="{E5EF397C-1174-417F-859A-AD989719D04A}" dt="2020-12-07T11:58:15.985" v="8557" actId="1076"/>
        <pc:sldMkLst>
          <pc:docMk/>
          <pc:sldMk cId="1067738822" sldId="303"/>
        </pc:sldMkLst>
        <pc:spChg chg="del">
          <ac:chgData name="Agustín Bunader" userId="6e719ad08ff68a50" providerId="LiveId" clId="{E5EF397C-1174-417F-859A-AD989719D04A}" dt="2020-12-07T11:09:01.275" v="8305" actId="478"/>
          <ac:spMkLst>
            <pc:docMk/>
            <pc:sldMk cId="1067738822" sldId="303"/>
            <ac:spMk id="3" creationId="{DE3E9FC3-32DA-4473-B755-91565E2F9F43}"/>
          </ac:spMkLst>
        </pc:spChg>
        <pc:spChg chg="mod">
          <ac:chgData name="Agustín Bunader" userId="6e719ad08ff68a50" providerId="LiveId" clId="{E5EF397C-1174-417F-859A-AD989719D04A}" dt="2020-12-07T11:09:16.187" v="8319" actId="14100"/>
          <ac:spMkLst>
            <pc:docMk/>
            <pc:sldMk cId="1067738822" sldId="303"/>
            <ac:spMk id="4" creationId="{B5981CF1-BC08-49F8-B0F9-AAF98EC67450}"/>
          </ac:spMkLst>
        </pc:spChg>
        <pc:spChg chg="add mod">
          <ac:chgData name="Agustín Bunader" userId="6e719ad08ff68a50" providerId="LiveId" clId="{E5EF397C-1174-417F-859A-AD989719D04A}" dt="2020-12-07T11:58:15.985" v="8557" actId="1076"/>
          <ac:spMkLst>
            <pc:docMk/>
            <pc:sldMk cId="1067738822" sldId="303"/>
            <ac:spMk id="30" creationId="{67AA6BA4-1012-4AEE-8C5F-2927FCCC5808}"/>
          </ac:spMkLst>
        </pc:spChg>
        <pc:spChg chg="mod">
          <ac:chgData name="Agustín Bunader" userId="6e719ad08ff68a50" providerId="LiveId" clId="{E5EF397C-1174-417F-859A-AD989719D04A}" dt="2020-12-07T11:49:01.727" v="8452" actId="20577"/>
          <ac:spMkLst>
            <pc:docMk/>
            <pc:sldMk cId="1067738822" sldId="303"/>
            <ac:spMk id="43" creationId="{8817A6E4-2D40-4D31-8310-11323C97D3DF}"/>
          </ac:spMkLst>
        </pc:spChg>
        <pc:picChg chg="add mod">
          <ac:chgData name="Agustín Bunader" userId="6e719ad08ff68a50" providerId="LiveId" clId="{E5EF397C-1174-417F-859A-AD989719D04A}" dt="2020-12-07T11:58:06.062" v="8556" actId="1076"/>
          <ac:picMkLst>
            <pc:docMk/>
            <pc:sldMk cId="1067738822" sldId="303"/>
            <ac:picMk id="2" creationId="{C7B23EB5-F944-4194-80CC-6020CBD6F0EB}"/>
          </ac:picMkLst>
        </pc:picChg>
        <pc:picChg chg="add mod">
          <ac:chgData name="Agustín Bunader" userId="6e719ad08ff68a50" providerId="LiveId" clId="{E5EF397C-1174-417F-859A-AD989719D04A}" dt="2020-12-07T11:58:03.849" v="8555" actId="1076"/>
          <ac:picMkLst>
            <pc:docMk/>
            <pc:sldMk cId="1067738822" sldId="303"/>
            <ac:picMk id="5" creationId="{19DF77B7-0FEF-44E3-8744-0F7C673E358B}"/>
          </ac:picMkLst>
        </pc:picChg>
        <pc:picChg chg="del">
          <ac:chgData name="Agustín Bunader" userId="6e719ad08ff68a50" providerId="LiveId" clId="{E5EF397C-1174-417F-859A-AD989719D04A}" dt="2020-12-07T11:08:59.134" v="8304" actId="478"/>
          <ac:picMkLst>
            <pc:docMk/>
            <pc:sldMk cId="1067738822" sldId="303"/>
            <ac:picMk id="5122" creationId="{794DAC18-3815-40DE-B8C0-61B02E42127A}"/>
          </ac:picMkLst>
        </pc:picChg>
        <pc:picChg chg="del">
          <ac:chgData name="Agustín Bunader" userId="6e719ad08ff68a50" providerId="LiveId" clId="{E5EF397C-1174-417F-859A-AD989719D04A}" dt="2020-12-07T11:08:59.134" v="8304" actId="478"/>
          <ac:picMkLst>
            <pc:docMk/>
            <pc:sldMk cId="1067738822" sldId="303"/>
            <ac:picMk id="5124" creationId="{22075B93-F52E-463A-BB3B-1700FCB1C2E3}"/>
          </ac:picMkLst>
        </pc:picChg>
        <pc:picChg chg="del">
          <ac:chgData name="Agustín Bunader" userId="6e719ad08ff68a50" providerId="LiveId" clId="{E5EF397C-1174-417F-859A-AD989719D04A}" dt="2020-12-07T11:08:59.134" v="8304" actId="478"/>
          <ac:picMkLst>
            <pc:docMk/>
            <pc:sldMk cId="1067738822" sldId="303"/>
            <ac:picMk id="5126" creationId="{F93E48F9-99FE-4E22-9657-7EEF44D51FA2}"/>
          </ac:picMkLst>
        </pc:picChg>
        <pc:picChg chg="del">
          <ac:chgData name="Agustín Bunader" userId="6e719ad08ff68a50" providerId="LiveId" clId="{E5EF397C-1174-417F-859A-AD989719D04A}" dt="2020-12-07T11:08:59.134" v="8304" actId="478"/>
          <ac:picMkLst>
            <pc:docMk/>
            <pc:sldMk cId="1067738822" sldId="303"/>
            <ac:picMk id="5128" creationId="{9C87765E-5C42-4776-9746-A041292188F2}"/>
          </ac:picMkLst>
        </pc:picChg>
        <pc:picChg chg="del">
          <ac:chgData name="Agustín Bunader" userId="6e719ad08ff68a50" providerId="LiveId" clId="{E5EF397C-1174-417F-859A-AD989719D04A}" dt="2020-12-07T11:08:59.134" v="8304" actId="478"/>
          <ac:picMkLst>
            <pc:docMk/>
            <pc:sldMk cId="1067738822" sldId="303"/>
            <ac:picMk id="5130" creationId="{53AA3E10-894E-428D-9F74-92CDD37BCE59}"/>
          </ac:picMkLst>
        </pc:picChg>
        <pc:picChg chg="del">
          <ac:chgData name="Agustín Bunader" userId="6e719ad08ff68a50" providerId="LiveId" clId="{E5EF397C-1174-417F-859A-AD989719D04A}" dt="2020-12-07T11:08:59.134" v="8304" actId="478"/>
          <ac:picMkLst>
            <pc:docMk/>
            <pc:sldMk cId="1067738822" sldId="303"/>
            <ac:picMk id="5132" creationId="{CC78CE14-95C5-48D7-B3B2-688E87222C81}"/>
          </ac:picMkLst>
        </pc:picChg>
        <pc:picChg chg="del">
          <ac:chgData name="Agustín Bunader" userId="6e719ad08ff68a50" providerId="LiveId" clId="{E5EF397C-1174-417F-859A-AD989719D04A}" dt="2020-12-07T11:08:59.134" v="8304" actId="478"/>
          <ac:picMkLst>
            <pc:docMk/>
            <pc:sldMk cId="1067738822" sldId="303"/>
            <ac:picMk id="5134" creationId="{119E182C-C3A6-4B31-94F3-5A99FCF50B00}"/>
          </ac:picMkLst>
        </pc:picChg>
        <pc:picChg chg="del">
          <ac:chgData name="Agustín Bunader" userId="6e719ad08ff68a50" providerId="LiveId" clId="{E5EF397C-1174-417F-859A-AD989719D04A}" dt="2020-12-07T11:08:59.134" v="8304" actId="478"/>
          <ac:picMkLst>
            <pc:docMk/>
            <pc:sldMk cId="1067738822" sldId="303"/>
            <ac:picMk id="5136" creationId="{C7FDCE5E-E326-4A0E-BB59-D6E608565F40}"/>
          </ac:picMkLst>
        </pc:picChg>
        <pc:picChg chg="del">
          <ac:chgData name="Agustín Bunader" userId="6e719ad08ff68a50" providerId="LiveId" clId="{E5EF397C-1174-417F-859A-AD989719D04A}" dt="2020-12-07T11:08:59.134" v="8304" actId="478"/>
          <ac:picMkLst>
            <pc:docMk/>
            <pc:sldMk cId="1067738822" sldId="303"/>
            <ac:picMk id="5138" creationId="{6D209F1E-1304-4645-9986-81A58052B46E}"/>
          </ac:picMkLst>
        </pc:picChg>
        <pc:picChg chg="del">
          <ac:chgData name="Agustín Bunader" userId="6e719ad08ff68a50" providerId="LiveId" clId="{E5EF397C-1174-417F-859A-AD989719D04A}" dt="2020-12-07T11:08:59.134" v="8304" actId="478"/>
          <ac:picMkLst>
            <pc:docMk/>
            <pc:sldMk cId="1067738822" sldId="303"/>
            <ac:picMk id="5140" creationId="{E66EDB81-6725-473E-B45B-4524035E9FE3}"/>
          </ac:picMkLst>
        </pc:picChg>
        <pc:picChg chg="del">
          <ac:chgData name="Agustín Bunader" userId="6e719ad08ff68a50" providerId="LiveId" clId="{E5EF397C-1174-417F-859A-AD989719D04A}" dt="2020-12-07T11:08:59.134" v="8304" actId="478"/>
          <ac:picMkLst>
            <pc:docMk/>
            <pc:sldMk cId="1067738822" sldId="303"/>
            <ac:picMk id="5142" creationId="{3AB92C01-1C3A-42F2-9CA8-61F4617AE134}"/>
          </ac:picMkLst>
        </pc:picChg>
        <pc:picChg chg="del">
          <ac:chgData name="Agustín Bunader" userId="6e719ad08ff68a50" providerId="LiveId" clId="{E5EF397C-1174-417F-859A-AD989719D04A}" dt="2020-12-07T11:08:59.134" v="8304" actId="478"/>
          <ac:picMkLst>
            <pc:docMk/>
            <pc:sldMk cId="1067738822" sldId="303"/>
            <ac:picMk id="5144" creationId="{CDFB0B45-EB2A-475C-AC1D-802ADA0DE70D}"/>
          </ac:picMkLst>
        </pc:picChg>
        <pc:picChg chg="del">
          <ac:chgData name="Agustín Bunader" userId="6e719ad08ff68a50" providerId="LiveId" clId="{E5EF397C-1174-417F-859A-AD989719D04A}" dt="2020-12-07T11:08:59.134" v="8304" actId="478"/>
          <ac:picMkLst>
            <pc:docMk/>
            <pc:sldMk cId="1067738822" sldId="303"/>
            <ac:picMk id="5146" creationId="{86FA17F4-D90A-4741-BFA1-BF0F6AD8345F}"/>
          </ac:picMkLst>
        </pc:picChg>
        <pc:picChg chg="del">
          <ac:chgData name="Agustín Bunader" userId="6e719ad08ff68a50" providerId="LiveId" clId="{E5EF397C-1174-417F-859A-AD989719D04A}" dt="2020-12-07T11:08:59.134" v="8304" actId="478"/>
          <ac:picMkLst>
            <pc:docMk/>
            <pc:sldMk cId="1067738822" sldId="303"/>
            <ac:picMk id="5148" creationId="{7183CCD7-B598-4088-B759-CEFD70A40850}"/>
          </ac:picMkLst>
        </pc:picChg>
        <pc:picChg chg="del">
          <ac:chgData name="Agustín Bunader" userId="6e719ad08ff68a50" providerId="LiveId" clId="{E5EF397C-1174-417F-859A-AD989719D04A}" dt="2020-12-07T11:08:59.134" v="8304" actId="478"/>
          <ac:picMkLst>
            <pc:docMk/>
            <pc:sldMk cId="1067738822" sldId="303"/>
            <ac:picMk id="5150" creationId="{B66BDEB3-C9F8-4D03-BD54-C9F30DB2732C}"/>
          </ac:picMkLst>
        </pc:picChg>
        <pc:picChg chg="del">
          <ac:chgData name="Agustín Bunader" userId="6e719ad08ff68a50" providerId="LiveId" clId="{E5EF397C-1174-417F-859A-AD989719D04A}" dt="2020-12-07T11:08:59.134" v="8304" actId="478"/>
          <ac:picMkLst>
            <pc:docMk/>
            <pc:sldMk cId="1067738822" sldId="303"/>
            <ac:picMk id="5152" creationId="{C9447AB1-9714-4BE2-A467-E8027ED056B9}"/>
          </ac:picMkLst>
        </pc:picChg>
        <pc:picChg chg="del">
          <ac:chgData name="Agustín Bunader" userId="6e719ad08ff68a50" providerId="LiveId" clId="{E5EF397C-1174-417F-859A-AD989719D04A}" dt="2020-12-07T11:08:59.134" v="8304" actId="478"/>
          <ac:picMkLst>
            <pc:docMk/>
            <pc:sldMk cId="1067738822" sldId="303"/>
            <ac:picMk id="5154" creationId="{F39971B6-7643-4583-A28A-4B32E6BA64C2}"/>
          </ac:picMkLst>
        </pc:picChg>
        <pc:picChg chg="del">
          <ac:chgData name="Agustín Bunader" userId="6e719ad08ff68a50" providerId="LiveId" clId="{E5EF397C-1174-417F-859A-AD989719D04A}" dt="2020-12-07T11:08:59.134" v="8304" actId="478"/>
          <ac:picMkLst>
            <pc:docMk/>
            <pc:sldMk cId="1067738822" sldId="303"/>
            <ac:picMk id="5156" creationId="{8F90F565-8D7F-49CE-864F-F3A0AE3AFF75}"/>
          </ac:picMkLst>
        </pc:picChg>
        <pc:picChg chg="del">
          <ac:chgData name="Agustín Bunader" userId="6e719ad08ff68a50" providerId="LiveId" clId="{E5EF397C-1174-417F-859A-AD989719D04A}" dt="2020-12-07T11:09:01.275" v="8305" actId="478"/>
          <ac:picMkLst>
            <pc:docMk/>
            <pc:sldMk cId="1067738822" sldId="303"/>
            <ac:picMk id="5160" creationId="{9C660003-596B-4292-9A75-AB0DF78ED56B}"/>
          </ac:picMkLst>
        </pc:picChg>
        <pc:picChg chg="add mod">
          <ac:chgData name="Agustín Bunader" userId="6e719ad08ff68a50" providerId="LiveId" clId="{E5EF397C-1174-417F-859A-AD989719D04A}" dt="2020-12-07T11:46:49.656" v="8347" actId="14100"/>
          <ac:picMkLst>
            <pc:docMk/>
            <pc:sldMk cId="1067738822" sldId="303"/>
            <ac:picMk id="7170" creationId="{9B83D260-C254-4BCA-86B4-AB721ADC5DED}"/>
          </ac:picMkLst>
        </pc:picChg>
      </pc:sldChg>
      <pc:sldChg chg="addSp delSp modSp add mod">
        <pc:chgData name="Agustín Bunader" userId="6e719ad08ff68a50" providerId="LiveId" clId="{E5EF397C-1174-417F-859A-AD989719D04A}" dt="2020-12-14T18:43:04.063" v="10624" actId="20577"/>
        <pc:sldMkLst>
          <pc:docMk/>
          <pc:sldMk cId="1088796799" sldId="304"/>
        </pc:sldMkLst>
        <pc:spChg chg="del">
          <ac:chgData name="Agustín Bunader" userId="6e719ad08ff68a50" providerId="LiveId" clId="{E5EF397C-1174-417F-859A-AD989719D04A}" dt="2020-12-07T11:58:52.156" v="8562" actId="478"/>
          <ac:spMkLst>
            <pc:docMk/>
            <pc:sldMk cId="1088796799" sldId="304"/>
            <ac:spMk id="30" creationId="{67AA6BA4-1012-4AEE-8C5F-2927FCCC5808}"/>
          </ac:spMkLst>
        </pc:spChg>
        <pc:spChg chg="mod">
          <ac:chgData name="Agustín Bunader" userId="6e719ad08ff68a50" providerId="LiveId" clId="{E5EF397C-1174-417F-859A-AD989719D04A}" dt="2020-12-14T18:43:04.063" v="10624" actId="20577"/>
          <ac:spMkLst>
            <pc:docMk/>
            <pc:sldMk cId="1088796799" sldId="304"/>
            <ac:spMk id="43" creationId="{8817A6E4-2D40-4D31-8310-11323C97D3DF}"/>
          </ac:spMkLst>
        </pc:spChg>
        <pc:picChg chg="del">
          <ac:chgData name="Agustín Bunader" userId="6e719ad08ff68a50" providerId="LiveId" clId="{E5EF397C-1174-417F-859A-AD989719D04A}" dt="2020-12-07T11:58:53.629" v="8563" actId="478"/>
          <ac:picMkLst>
            <pc:docMk/>
            <pc:sldMk cId="1088796799" sldId="304"/>
            <ac:picMk id="2" creationId="{C7B23EB5-F944-4194-80CC-6020CBD6F0EB}"/>
          </ac:picMkLst>
        </pc:picChg>
        <pc:picChg chg="add mod">
          <ac:chgData name="Agustín Bunader" userId="6e719ad08ff68a50" providerId="LiveId" clId="{E5EF397C-1174-417F-859A-AD989719D04A}" dt="2020-12-07T13:57:34.411" v="8618" actId="1076"/>
          <ac:picMkLst>
            <pc:docMk/>
            <pc:sldMk cId="1088796799" sldId="304"/>
            <ac:picMk id="3" creationId="{711A0493-C2A8-44C6-A3BC-027B0CC60624}"/>
          </ac:picMkLst>
        </pc:picChg>
        <pc:picChg chg="del">
          <ac:chgData name="Agustín Bunader" userId="6e719ad08ff68a50" providerId="LiveId" clId="{E5EF397C-1174-417F-859A-AD989719D04A}" dt="2020-12-07T11:58:55.148" v="8564" actId="478"/>
          <ac:picMkLst>
            <pc:docMk/>
            <pc:sldMk cId="1088796799" sldId="304"/>
            <ac:picMk id="5" creationId="{19DF77B7-0FEF-44E3-8744-0F7C673E358B}"/>
          </ac:picMkLst>
        </pc:picChg>
        <pc:picChg chg="add mod ord">
          <ac:chgData name="Agustín Bunader" userId="6e719ad08ff68a50" providerId="LiveId" clId="{E5EF397C-1174-417F-859A-AD989719D04A}" dt="2020-12-07T13:57:32.090" v="8617" actId="1076"/>
          <ac:picMkLst>
            <pc:docMk/>
            <pc:sldMk cId="1088796799" sldId="304"/>
            <ac:picMk id="7" creationId="{59675F8A-B0FC-4584-A5B4-4B169F27B787}"/>
          </ac:picMkLst>
        </pc:picChg>
        <pc:picChg chg="del">
          <ac:chgData name="Agustín Bunader" userId="6e719ad08ff68a50" providerId="LiveId" clId="{E5EF397C-1174-417F-859A-AD989719D04A}" dt="2020-12-07T11:58:45.906" v="8559" actId="478"/>
          <ac:picMkLst>
            <pc:docMk/>
            <pc:sldMk cId="1088796799" sldId="304"/>
            <ac:picMk id="7170" creationId="{9B83D260-C254-4BCA-86B4-AB721ADC5DED}"/>
          </ac:picMkLst>
        </pc:picChg>
      </pc:sldChg>
      <pc:sldChg chg="addSp delSp modSp add mod">
        <pc:chgData name="Agustín Bunader" userId="6e719ad08ff68a50" providerId="LiveId" clId="{E5EF397C-1174-417F-859A-AD989719D04A}" dt="2020-12-09T20:24:24.254" v="10579" actId="113"/>
        <pc:sldMkLst>
          <pc:docMk/>
          <pc:sldMk cId="134511261" sldId="305"/>
        </pc:sldMkLst>
        <pc:spChg chg="add del mod">
          <ac:chgData name="Agustín Bunader" userId="6e719ad08ff68a50" providerId="LiveId" clId="{E5EF397C-1174-417F-859A-AD989719D04A}" dt="2020-12-07T14:18:51.672" v="9018" actId="478"/>
          <ac:spMkLst>
            <pc:docMk/>
            <pc:sldMk cId="134511261" sldId="305"/>
            <ac:spMk id="2" creationId="{CB82E412-E415-4A7F-BFC9-6A73950E63E4}"/>
          </ac:spMkLst>
        </pc:spChg>
        <pc:spChg chg="add mod ord">
          <ac:chgData name="Agustín Bunader" userId="6e719ad08ff68a50" providerId="LiveId" clId="{E5EF397C-1174-417F-859A-AD989719D04A}" dt="2020-12-09T20:24:24.254" v="10579" actId="113"/>
          <ac:spMkLst>
            <pc:docMk/>
            <pc:sldMk cId="134511261" sldId="305"/>
            <ac:spMk id="5" creationId="{C02B5C21-03A0-47B9-AF6A-B5D6FDE2CE41}"/>
          </ac:spMkLst>
        </pc:spChg>
        <pc:spChg chg="mod">
          <ac:chgData name="Agustín Bunader" userId="6e719ad08ff68a50" providerId="LiveId" clId="{E5EF397C-1174-417F-859A-AD989719D04A}" dt="2020-12-09T20:05:57.775" v="10393" actId="20577"/>
          <ac:spMkLst>
            <pc:docMk/>
            <pc:sldMk cId="134511261" sldId="305"/>
            <ac:spMk id="43" creationId="{8817A6E4-2D40-4D31-8310-11323C97D3DF}"/>
          </ac:spMkLst>
        </pc:spChg>
        <pc:picChg chg="del">
          <ac:chgData name="Agustín Bunader" userId="6e719ad08ff68a50" providerId="LiveId" clId="{E5EF397C-1174-417F-859A-AD989719D04A}" dt="2020-12-07T14:01:07.075" v="8685" actId="478"/>
          <ac:picMkLst>
            <pc:docMk/>
            <pc:sldMk cId="134511261" sldId="305"/>
            <ac:picMk id="3" creationId="{711A0493-C2A8-44C6-A3BC-027B0CC60624}"/>
          </ac:picMkLst>
        </pc:picChg>
        <pc:picChg chg="del">
          <ac:chgData name="Agustín Bunader" userId="6e719ad08ff68a50" providerId="LiveId" clId="{E5EF397C-1174-417F-859A-AD989719D04A}" dt="2020-12-07T14:01:06.415" v="8684" actId="478"/>
          <ac:picMkLst>
            <pc:docMk/>
            <pc:sldMk cId="134511261" sldId="305"/>
            <ac:picMk id="7" creationId="{59675F8A-B0FC-4584-A5B4-4B169F27B787}"/>
          </ac:picMkLst>
        </pc:picChg>
        <pc:picChg chg="add del mod">
          <ac:chgData name="Agustín Bunader" userId="6e719ad08ff68a50" providerId="LiveId" clId="{E5EF397C-1174-417F-859A-AD989719D04A}" dt="2020-12-07T14:05:02.944" v="8847" actId="478"/>
          <ac:picMkLst>
            <pc:docMk/>
            <pc:sldMk cId="134511261" sldId="305"/>
            <ac:picMk id="8194" creationId="{3C6C57FB-172A-446D-922C-8E7FE8CCDCAB}"/>
          </ac:picMkLst>
        </pc:picChg>
        <pc:picChg chg="add mod">
          <ac:chgData name="Agustín Bunader" userId="6e719ad08ff68a50" providerId="LiveId" clId="{E5EF397C-1174-417F-859A-AD989719D04A}" dt="2020-12-07T14:16:45.836" v="8994" actId="12789"/>
          <ac:picMkLst>
            <pc:docMk/>
            <pc:sldMk cId="134511261" sldId="305"/>
            <ac:picMk id="8196" creationId="{63DB1D5F-A0DD-4ADA-BC66-9C6C40C479C5}"/>
          </ac:picMkLst>
        </pc:picChg>
        <pc:picChg chg="add del mod">
          <ac:chgData name="Agustín Bunader" userId="6e719ad08ff68a50" providerId="LiveId" clId="{E5EF397C-1174-417F-859A-AD989719D04A}" dt="2020-12-07T14:16:23.296" v="8991" actId="478"/>
          <ac:picMkLst>
            <pc:docMk/>
            <pc:sldMk cId="134511261" sldId="305"/>
            <ac:picMk id="8198" creationId="{8E51E8B2-2525-4FEC-9EF4-32664FE57592}"/>
          </ac:picMkLst>
        </pc:picChg>
      </pc:sldChg>
      <pc:sldChg chg="addSp delSp modSp add mod">
        <pc:chgData name="Agustín Bunader" userId="6e719ad08ff68a50" providerId="LiveId" clId="{E5EF397C-1174-417F-859A-AD989719D04A}" dt="2020-12-14T18:43:47.576" v="10626" actId="20577"/>
        <pc:sldMkLst>
          <pc:docMk/>
          <pc:sldMk cId="3453766867" sldId="306"/>
        </pc:sldMkLst>
        <pc:spChg chg="del">
          <ac:chgData name="Agustín Bunader" userId="6e719ad08ff68a50" providerId="LiveId" clId="{E5EF397C-1174-417F-859A-AD989719D04A}" dt="2020-12-07T14:19:22.106" v="9021" actId="478"/>
          <ac:spMkLst>
            <pc:docMk/>
            <pc:sldMk cId="3453766867" sldId="306"/>
            <ac:spMk id="5" creationId="{C02B5C21-03A0-47B9-AF6A-B5D6FDE2CE41}"/>
          </ac:spMkLst>
        </pc:spChg>
        <pc:spChg chg="mod">
          <ac:chgData name="Agustín Bunader" userId="6e719ad08ff68a50" providerId="LiveId" clId="{E5EF397C-1174-417F-859A-AD989719D04A}" dt="2020-12-14T18:43:47.576" v="10626" actId="20577"/>
          <ac:spMkLst>
            <pc:docMk/>
            <pc:sldMk cId="3453766867" sldId="306"/>
            <ac:spMk id="43" creationId="{8817A6E4-2D40-4D31-8310-11323C97D3DF}"/>
          </ac:spMkLst>
        </pc:spChg>
        <pc:picChg chg="add mod">
          <ac:chgData name="Agustín Bunader" userId="6e719ad08ff68a50" providerId="LiveId" clId="{E5EF397C-1174-417F-859A-AD989719D04A}" dt="2020-12-07T14:26:46.286" v="9421" actId="1076"/>
          <ac:picMkLst>
            <pc:docMk/>
            <pc:sldMk cId="3453766867" sldId="306"/>
            <ac:picMk id="2" creationId="{6AA82A76-071D-4B46-8247-A25372E59E50}"/>
          </ac:picMkLst>
        </pc:picChg>
        <pc:picChg chg="add mod">
          <ac:chgData name="Agustín Bunader" userId="6e719ad08ff68a50" providerId="LiveId" clId="{E5EF397C-1174-417F-859A-AD989719D04A}" dt="2020-12-07T14:26:57.560" v="9424" actId="1076"/>
          <ac:picMkLst>
            <pc:docMk/>
            <pc:sldMk cId="3453766867" sldId="306"/>
            <ac:picMk id="3" creationId="{1F18F993-12EB-4A30-91E0-1FFE3D011253}"/>
          </ac:picMkLst>
        </pc:picChg>
        <pc:picChg chg="add mod">
          <ac:chgData name="Agustín Bunader" userId="6e719ad08ff68a50" providerId="LiveId" clId="{E5EF397C-1174-417F-859A-AD989719D04A}" dt="2020-12-07T14:28:26.263" v="9443" actId="1076"/>
          <ac:picMkLst>
            <pc:docMk/>
            <pc:sldMk cId="3453766867" sldId="306"/>
            <ac:picMk id="7" creationId="{74EAAE1C-D6E1-45DA-9FEB-23F59256735C}"/>
          </ac:picMkLst>
        </pc:picChg>
        <pc:picChg chg="add mod">
          <ac:chgData name="Agustín Bunader" userId="6e719ad08ff68a50" providerId="LiveId" clId="{E5EF397C-1174-417F-859A-AD989719D04A}" dt="2020-12-07T14:28:11.449" v="9442" actId="14100"/>
          <ac:picMkLst>
            <pc:docMk/>
            <pc:sldMk cId="3453766867" sldId="306"/>
            <ac:picMk id="9" creationId="{7E59B8C1-D7BB-4D9E-9D1F-2828F4DE8503}"/>
          </ac:picMkLst>
        </pc:picChg>
        <pc:picChg chg="add mod modCrop">
          <ac:chgData name="Agustín Bunader" userId="6e719ad08ff68a50" providerId="LiveId" clId="{E5EF397C-1174-417F-859A-AD989719D04A}" dt="2020-12-07T14:28:06.247" v="9441" actId="1076"/>
          <ac:picMkLst>
            <pc:docMk/>
            <pc:sldMk cId="3453766867" sldId="306"/>
            <ac:picMk id="10" creationId="{7C52FE97-0809-44EC-BE40-C1F6311E51CA}"/>
          </ac:picMkLst>
        </pc:picChg>
        <pc:picChg chg="add mod">
          <ac:chgData name="Agustín Bunader" userId="6e719ad08ff68a50" providerId="LiveId" clId="{E5EF397C-1174-417F-859A-AD989719D04A}" dt="2020-12-07T14:26:06.943" v="9412" actId="571"/>
          <ac:picMkLst>
            <pc:docMk/>
            <pc:sldMk cId="3453766867" sldId="306"/>
            <ac:picMk id="15" creationId="{C68220F5-ED61-4CE7-8B1D-F7E4BAC3F437}"/>
          </ac:picMkLst>
        </pc:picChg>
        <pc:picChg chg="add mod">
          <ac:chgData name="Agustín Bunader" userId="6e719ad08ff68a50" providerId="LiveId" clId="{E5EF397C-1174-417F-859A-AD989719D04A}" dt="2020-12-07T14:26:06.943" v="9412" actId="571"/>
          <ac:picMkLst>
            <pc:docMk/>
            <pc:sldMk cId="3453766867" sldId="306"/>
            <ac:picMk id="16" creationId="{8663D99F-CCAA-4AA0-8F97-C8378D19B986}"/>
          </ac:picMkLst>
        </pc:picChg>
        <pc:picChg chg="del">
          <ac:chgData name="Agustín Bunader" userId="6e719ad08ff68a50" providerId="LiveId" clId="{E5EF397C-1174-417F-859A-AD989719D04A}" dt="2020-12-07T14:19:19.762" v="9020" actId="478"/>
          <ac:picMkLst>
            <pc:docMk/>
            <pc:sldMk cId="3453766867" sldId="306"/>
            <ac:picMk id="8196" creationId="{63DB1D5F-A0DD-4ADA-BC66-9C6C40C479C5}"/>
          </ac:picMkLst>
        </pc:picChg>
      </pc:sldChg>
      <pc:sldChg chg="addSp delSp modSp add mod">
        <pc:chgData name="Agustín Bunader" userId="6e719ad08ff68a50" providerId="LiveId" clId="{E5EF397C-1174-417F-859A-AD989719D04A}" dt="2020-12-09T20:29:27.933" v="10608" actId="114"/>
        <pc:sldMkLst>
          <pc:docMk/>
          <pc:sldMk cId="2667527240" sldId="307"/>
        </pc:sldMkLst>
        <pc:spChg chg="mod">
          <ac:chgData name="Agustín Bunader" userId="6e719ad08ff68a50" providerId="LiveId" clId="{E5EF397C-1174-417F-859A-AD989719D04A}" dt="2020-12-07T14:29:09.004" v="9472" actId="20577"/>
          <ac:spMkLst>
            <pc:docMk/>
            <pc:sldMk cId="2667527240" sldId="307"/>
            <ac:spMk id="4" creationId="{B5981CF1-BC08-49F8-B0F9-AAF98EC67450}"/>
          </ac:spMkLst>
        </pc:spChg>
        <pc:spChg chg="add del">
          <ac:chgData name="Agustín Bunader" userId="6e719ad08ff68a50" providerId="LiveId" clId="{E5EF397C-1174-417F-859A-AD989719D04A}" dt="2020-12-07T16:06:16.136" v="9958"/>
          <ac:spMkLst>
            <pc:docMk/>
            <pc:sldMk cId="2667527240" sldId="307"/>
            <ac:spMk id="21" creationId="{F60A53D7-8FC9-48FF-A32E-6232EF633660}"/>
          </ac:spMkLst>
        </pc:spChg>
        <pc:spChg chg="mod">
          <ac:chgData name="Agustín Bunader" userId="6e719ad08ff68a50" providerId="LiveId" clId="{E5EF397C-1174-417F-859A-AD989719D04A}" dt="2020-12-09T20:29:27.933" v="10608" actId="114"/>
          <ac:spMkLst>
            <pc:docMk/>
            <pc:sldMk cId="2667527240" sldId="307"/>
            <ac:spMk id="43" creationId="{8817A6E4-2D40-4D31-8310-11323C97D3DF}"/>
          </ac:spMkLst>
        </pc:spChg>
        <pc:graphicFrameChg chg="add mod modGraphic">
          <ac:chgData name="Agustín Bunader" userId="6e719ad08ff68a50" providerId="LiveId" clId="{E5EF397C-1174-417F-859A-AD989719D04A}" dt="2020-12-07T16:04:29.992" v="9947" actId="1076"/>
          <ac:graphicFrameMkLst>
            <pc:docMk/>
            <pc:sldMk cId="2667527240" sldId="307"/>
            <ac:graphicFrameMk id="13" creationId="{45A84AEE-CC86-40F6-872C-A0B24AEAD007}"/>
          </ac:graphicFrameMkLst>
        </pc:graphicFrameChg>
        <pc:graphicFrameChg chg="add mod modGraphic">
          <ac:chgData name="Agustín Bunader" userId="6e719ad08ff68a50" providerId="LiveId" clId="{E5EF397C-1174-417F-859A-AD989719D04A}" dt="2020-12-07T16:04:44.872" v="9950" actId="1076"/>
          <ac:graphicFrameMkLst>
            <pc:docMk/>
            <pc:sldMk cId="2667527240" sldId="307"/>
            <ac:graphicFrameMk id="16" creationId="{320EB834-56C5-4376-A606-DF59F18CCDF6}"/>
          </ac:graphicFrameMkLst>
        </pc:graphicFrameChg>
        <pc:graphicFrameChg chg="add mod modGraphic">
          <ac:chgData name="Agustín Bunader" userId="6e719ad08ff68a50" providerId="LiveId" clId="{E5EF397C-1174-417F-859A-AD989719D04A}" dt="2020-12-07T16:04:41.704" v="9949" actId="1076"/>
          <ac:graphicFrameMkLst>
            <pc:docMk/>
            <pc:sldMk cId="2667527240" sldId="307"/>
            <ac:graphicFrameMk id="18" creationId="{7B8C0521-A4CB-4AB0-AF89-2BE61D18A729}"/>
          </ac:graphicFrameMkLst>
        </pc:graphicFrameChg>
        <pc:picChg chg="del">
          <ac:chgData name="Agustín Bunader" userId="6e719ad08ff68a50" providerId="LiveId" clId="{E5EF397C-1174-417F-859A-AD989719D04A}" dt="2020-12-07T14:29:13.360" v="9474" actId="478"/>
          <ac:picMkLst>
            <pc:docMk/>
            <pc:sldMk cId="2667527240" sldId="307"/>
            <ac:picMk id="2" creationId="{6AA82A76-071D-4B46-8247-A25372E59E50}"/>
          </ac:picMkLst>
        </pc:picChg>
        <pc:picChg chg="del">
          <ac:chgData name="Agustín Bunader" userId="6e719ad08ff68a50" providerId="LiveId" clId="{E5EF397C-1174-417F-859A-AD989719D04A}" dt="2020-12-07T14:29:12.910" v="9473" actId="478"/>
          <ac:picMkLst>
            <pc:docMk/>
            <pc:sldMk cId="2667527240" sldId="307"/>
            <ac:picMk id="3" creationId="{1F18F993-12EB-4A30-91E0-1FFE3D011253}"/>
          </ac:picMkLst>
        </pc:picChg>
        <pc:picChg chg="add del mod">
          <ac:chgData name="Agustín Bunader" userId="6e719ad08ff68a50" providerId="LiveId" clId="{E5EF397C-1174-417F-859A-AD989719D04A}" dt="2020-12-07T16:00:38.705" v="9893" actId="478"/>
          <ac:picMkLst>
            <pc:docMk/>
            <pc:sldMk cId="2667527240" sldId="307"/>
            <ac:picMk id="5" creationId="{58416C0F-5470-4288-90D4-CBD66092C96A}"/>
          </ac:picMkLst>
        </pc:picChg>
        <pc:picChg chg="del">
          <ac:chgData name="Agustín Bunader" userId="6e719ad08ff68a50" providerId="LiveId" clId="{E5EF397C-1174-417F-859A-AD989719D04A}" dt="2020-12-07T14:29:13.843" v="9475" actId="478"/>
          <ac:picMkLst>
            <pc:docMk/>
            <pc:sldMk cId="2667527240" sldId="307"/>
            <ac:picMk id="7" creationId="{74EAAE1C-D6E1-45DA-9FEB-23F59256735C}"/>
          </ac:picMkLst>
        </pc:picChg>
        <pc:picChg chg="del">
          <ac:chgData name="Agustín Bunader" userId="6e719ad08ff68a50" providerId="LiveId" clId="{E5EF397C-1174-417F-859A-AD989719D04A}" dt="2020-12-07T14:29:14.740" v="9477" actId="478"/>
          <ac:picMkLst>
            <pc:docMk/>
            <pc:sldMk cId="2667527240" sldId="307"/>
            <ac:picMk id="9" creationId="{7E59B8C1-D7BB-4D9E-9D1F-2828F4DE8503}"/>
          </ac:picMkLst>
        </pc:picChg>
        <pc:picChg chg="del">
          <ac:chgData name="Agustín Bunader" userId="6e719ad08ff68a50" providerId="LiveId" clId="{E5EF397C-1174-417F-859A-AD989719D04A}" dt="2020-12-07T14:29:14.249" v="9476" actId="478"/>
          <ac:picMkLst>
            <pc:docMk/>
            <pc:sldMk cId="2667527240" sldId="307"/>
            <ac:picMk id="10" creationId="{7C52FE97-0809-44EC-BE40-C1F6311E51CA}"/>
          </ac:picMkLst>
        </pc:picChg>
        <pc:picChg chg="add mod">
          <ac:chgData name="Agustín Bunader" userId="6e719ad08ff68a50" providerId="LiveId" clId="{E5EF397C-1174-417F-859A-AD989719D04A}" dt="2020-12-07T16:08:10.300" v="9962" actId="1076"/>
          <ac:picMkLst>
            <pc:docMk/>
            <pc:sldMk cId="2667527240" sldId="307"/>
            <ac:picMk id="20" creationId="{F1667F90-D9B2-478E-B4D6-16152ECCBB02}"/>
          </ac:picMkLst>
        </pc:picChg>
        <pc:picChg chg="add mod">
          <ac:chgData name="Agustín Bunader" userId="6e719ad08ff68a50" providerId="LiveId" clId="{E5EF397C-1174-417F-859A-AD989719D04A}" dt="2020-12-07T16:08:13.813" v="9963" actId="1076"/>
          <ac:picMkLst>
            <pc:docMk/>
            <pc:sldMk cId="2667527240" sldId="307"/>
            <ac:picMk id="23" creationId="{AE08839B-FC0D-49FB-A538-5320828B5269}"/>
          </ac:picMkLst>
        </pc:picChg>
        <pc:picChg chg="add del mod">
          <ac:chgData name="Agustín Bunader" userId="6e719ad08ff68a50" providerId="LiveId" clId="{E5EF397C-1174-417F-859A-AD989719D04A}" dt="2020-12-07T16:00:39.265" v="9894" actId="478"/>
          <ac:picMkLst>
            <pc:docMk/>
            <pc:sldMk cId="2667527240" sldId="307"/>
            <ac:picMk id="9218" creationId="{039BF293-1964-4B18-BC7D-98AB57CF2B3C}"/>
          </ac:picMkLst>
        </pc:picChg>
        <pc:picChg chg="add del mod">
          <ac:chgData name="Agustín Bunader" userId="6e719ad08ff68a50" providerId="LiveId" clId="{E5EF397C-1174-417F-859A-AD989719D04A}" dt="2020-12-07T16:00:38.275" v="9892" actId="478"/>
          <ac:picMkLst>
            <pc:docMk/>
            <pc:sldMk cId="2667527240" sldId="307"/>
            <ac:picMk id="9220" creationId="{70B728BC-5343-486B-B9C4-69C072FEEC98}"/>
          </ac:picMkLst>
        </pc:picChg>
        <pc:picChg chg="add del mod">
          <ac:chgData name="Agustín Bunader" userId="6e719ad08ff68a50" providerId="LiveId" clId="{E5EF397C-1174-417F-859A-AD989719D04A}" dt="2020-12-07T16:00:37.681" v="9891" actId="478"/>
          <ac:picMkLst>
            <pc:docMk/>
            <pc:sldMk cId="2667527240" sldId="307"/>
            <ac:picMk id="9222" creationId="{30299318-D7C1-4EDC-8E1D-5C1531FC788B}"/>
          </ac:picMkLst>
        </pc:picChg>
        <pc:picChg chg="add del mod">
          <ac:chgData name="Agustín Bunader" userId="6e719ad08ff68a50" providerId="LiveId" clId="{E5EF397C-1174-417F-859A-AD989719D04A}" dt="2020-12-07T16:00:39.768" v="9895" actId="478"/>
          <ac:picMkLst>
            <pc:docMk/>
            <pc:sldMk cId="2667527240" sldId="307"/>
            <ac:picMk id="9224" creationId="{880172E9-22C3-4AE5-A277-CCB65BB3C40B}"/>
          </ac:picMkLst>
        </pc:picChg>
        <pc:picChg chg="add del mod">
          <ac:chgData name="Agustín Bunader" userId="6e719ad08ff68a50" providerId="LiveId" clId="{E5EF397C-1174-417F-859A-AD989719D04A}" dt="2020-12-07T16:00:36.983" v="9890" actId="478"/>
          <ac:picMkLst>
            <pc:docMk/>
            <pc:sldMk cId="2667527240" sldId="307"/>
            <ac:picMk id="9226" creationId="{618D856B-2781-4AAA-AF3B-22DA075B0273}"/>
          </ac:picMkLst>
        </pc:picChg>
      </pc:sldChg>
      <pc:sldChg chg="addSp delSp modSp add mod">
        <pc:chgData name="Agustín Bunader" userId="6e719ad08ff68a50" providerId="LiveId" clId="{E5EF397C-1174-417F-859A-AD989719D04A}" dt="2020-12-09T20:29:21.342" v="10604" actId="114"/>
        <pc:sldMkLst>
          <pc:docMk/>
          <pc:sldMk cId="3496732591" sldId="308"/>
        </pc:sldMkLst>
        <pc:spChg chg="add mod">
          <ac:chgData name="Agustín Bunader" userId="6e719ad08ff68a50" providerId="LiveId" clId="{E5EF397C-1174-417F-859A-AD989719D04A}" dt="2020-12-07T16:31:59.055" v="10096" actId="1582"/>
          <ac:spMkLst>
            <pc:docMk/>
            <pc:sldMk cId="3496732591" sldId="308"/>
            <ac:spMk id="2" creationId="{AA1C3CCA-DA9A-4B0C-A2C1-07457930363E}"/>
          </ac:spMkLst>
        </pc:spChg>
        <pc:spChg chg="add mod">
          <ac:chgData name="Agustín Bunader" userId="6e719ad08ff68a50" providerId="LiveId" clId="{E5EF397C-1174-417F-859A-AD989719D04A}" dt="2020-12-07T16:32:38.281" v="10100"/>
          <ac:spMkLst>
            <pc:docMk/>
            <pc:sldMk cId="3496732591" sldId="308"/>
            <ac:spMk id="3" creationId="{4B782E99-3C70-46A9-B0D7-DF9540C3AEC8}"/>
          </ac:spMkLst>
        </pc:spChg>
        <pc:spChg chg="mod">
          <ac:chgData name="Agustín Bunader" userId="6e719ad08ff68a50" providerId="LiveId" clId="{E5EF397C-1174-417F-859A-AD989719D04A}" dt="2020-12-09T20:29:21.342" v="10604" actId="114"/>
          <ac:spMkLst>
            <pc:docMk/>
            <pc:sldMk cId="3496732591" sldId="308"/>
            <ac:spMk id="43" creationId="{8817A6E4-2D40-4D31-8310-11323C97D3DF}"/>
          </ac:spMkLst>
        </pc:spChg>
        <pc:picChg chg="add del mod">
          <ac:chgData name="Agustín Bunader" userId="6e719ad08ff68a50" providerId="LiveId" clId="{E5EF397C-1174-417F-859A-AD989719D04A}" dt="2020-12-07T16:31:12.107" v="10089" actId="1076"/>
          <ac:picMkLst>
            <pc:docMk/>
            <pc:sldMk cId="3496732591" sldId="308"/>
            <ac:picMk id="5" creationId="{58416C0F-5470-4288-90D4-CBD66092C96A}"/>
          </ac:picMkLst>
        </pc:picChg>
        <pc:picChg chg="add del mod">
          <ac:chgData name="Agustín Bunader" userId="6e719ad08ff68a50" providerId="LiveId" clId="{E5EF397C-1174-417F-859A-AD989719D04A}" dt="2020-12-07T16:31:08.851" v="10088" actId="478"/>
          <ac:picMkLst>
            <pc:docMk/>
            <pc:sldMk cId="3496732591" sldId="308"/>
            <ac:picMk id="9218" creationId="{039BF293-1964-4B18-BC7D-98AB57CF2B3C}"/>
          </ac:picMkLst>
        </pc:picChg>
        <pc:picChg chg="mod">
          <ac:chgData name="Agustín Bunader" userId="6e719ad08ff68a50" providerId="LiveId" clId="{E5EF397C-1174-417F-859A-AD989719D04A}" dt="2020-12-07T16:31:14.592" v="10090" actId="1076"/>
          <ac:picMkLst>
            <pc:docMk/>
            <pc:sldMk cId="3496732591" sldId="308"/>
            <ac:picMk id="9220" creationId="{70B728BC-5343-486B-B9C4-69C072FEEC98}"/>
          </ac:picMkLst>
        </pc:picChg>
        <pc:picChg chg="mod">
          <ac:chgData name="Agustín Bunader" userId="6e719ad08ff68a50" providerId="LiveId" clId="{E5EF397C-1174-417F-859A-AD989719D04A}" dt="2020-12-07T16:32:52.134" v="10102" actId="1076"/>
          <ac:picMkLst>
            <pc:docMk/>
            <pc:sldMk cId="3496732591" sldId="308"/>
            <ac:picMk id="9222" creationId="{30299318-D7C1-4EDC-8E1D-5C1531FC788B}"/>
          </ac:picMkLst>
        </pc:picChg>
        <pc:picChg chg="mod">
          <ac:chgData name="Agustín Bunader" userId="6e719ad08ff68a50" providerId="LiveId" clId="{E5EF397C-1174-417F-859A-AD989719D04A}" dt="2020-12-07T16:32:46.963" v="10101" actId="1076"/>
          <ac:picMkLst>
            <pc:docMk/>
            <pc:sldMk cId="3496732591" sldId="308"/>
            <ac:picMk id="9224" creationId="{880172E9-22C3-4AE5-A277-CCB65BB3C40B}"/>
          </ac:picMkLst>
        </pc:picChg>
        <pc:picChg chg="del">
          <ac:chgData name="Agustín Bunader" userId="6e719ad08ff68a50" providerId="LiveId" clId="{E5EF397C-1174-417F-859A-AD989719D04A}" dt="2020-12-07T16:32:57.805" v="10103" actId="478"/>
          <ac:picMkLst>
            <pc:docMk/>
            <pc:sldMk cId="3496732591" sldId="308"/>
            <ac:picMk id="9226" creationId="{618D856B-2781-4AAA-AF3B-22DA075B0273}"/>
          </ac:picMkLst>
        </pc:picChg>
      </pc:sldChg>
      <pc:sldChg chg="addSp delSp modSp add mod">
        <pc:chgData name="Agustín Bunader" userId="6e719ad08ff68a50" providerId="LiveId" clId="{E5EF397C-1174-417F-859A-AD989719D04A}" dt="2020-12-09T20:29:10.094" v="10602" actId="114"/>
        <pc:sldMkLst>
          <pc:docMk/>
          <pc:sldMk cId="3782239199" sldId="309"/>
        </pc:sldMkLst>
        <pc:spChg chg="del">
          <ac:chgData name="Agustín Bunader" userId="6e719ad08ff68a50" providerId="LiveId" clId="{E5EF397C-1174-417F-859A-AD989719D04A}" dt="2020-12-07T16:34:45.980" v="10110" actId="478"/>
          <ac:spMkLst>
            <pc:docMk/>
            <pc:sldMk cId="3782239199" sldId="309"/>
            <ac:spMk id="2" creationId="{AA1C3CCA-DA9A-4B0C-A2C1-07457930363E}"/>
          </ac:spMkLst>
        </pc:spChg>
        <pc:spChg chg="del">
          <ac:chgData name="Agustín Bunader" userId="6e719ad08ff68a50" providerId="LiveId" clId="{E5EF397C-1174-417F-859A-AD989719D04A}" dt="2020-12-07T16:34:46.966" v="10111" actId="478"/>
          <ac:spMkLst>
            <pc:docMk/>
            <pc:sldMk cId="3782239199" sldId="309"/>
            <ac:spMk id="3" creationId="{4B782E99-3C70-46A9-B0D7-DF9540C3AEC8}"/>
          </ac:spMkLst>
        </pc:spChg>
        <pc:spChg chg="add mod">
          <ac:chgData name="Agustín Bunader" userId="6e719ad08ff68a50" providerId="LiveId" clId="{E5EF397C-1174-417F-859A-AD989719D04A}" dt="2020-12-09T20:29:10.094" v="10602" actId="114"/>
          <ac:spMkLst>
            <pc:docMk/>
            <pc:sldMk cId="3782239199" sldId="309"/>
            <ac:spMk id="7" creationId="{01C24835-2FC6-48DD-B6A8-5823FE3C4ED6}"/>
          </ac:spMkLst>
        </pc:spChg>
        <pc:spChg chg="add mod">
          <ac:chgData name="Agustín Bunader" userId="6e719ad08ff68a50" providerId="LiveId" clId="{E5EF397C-1174-417F-859A-AD989719D04A}" dt="2020-12-07T16:43:16.459" v="10147" actId="1076"/>
          <ac:spMkLst>
            <pc:docMk/>
            <pc:sldMk cId="3782239199" sldId="309"/>
            <ac:spMk id="17" creationId="{583D5DCB-F643-4C52-B5CF-7F2463045C13}"/>
          </ac:spMkLst>
        </pc:spChg>
        <pc:spChg chg="mod">
          <ac:chgData name="Agustín Bunader" userId="6e719ad08ff68a50" providerId="LiveId" clId="{E5EF397C-1174-417F-859A-AD989719D04A}" dt="2020-12-09T20:29:06.850" v="10601" actId="114"/>
          <ac:spMkLst>
            <pc:docMk/>
            <pc:sldMk cId="3782239199" sldId="309"/>
            <ac:spMk id="43" creationId="{8817A6E4-2D40-4D31-8310-11323C97D3DF}"/>
          </ac:spMkLst>
        </pc:spChg>
        <pc:picChg chg="del">
          <ac:chgData name="Agustín Bunader" userId="6e719ad08ff68a50" providerId="LiveId" clId="{E5EF397C-1174-417F-859A-AD989719D04A}" dt="2020-12-07T16:34:45.091" v="10109" actId="478"/>
          <ac:picMkLst>
            <pc:docMk/>
            <pc:sldMk cId="3782239199" sldId="309"/>
            <ac:picMk id="5" creationId="{58416C0F-5470-4288-90D4-CBD66092C96A}"/>
          </ac:picMkLst>
        </pc:picChg>
        <pc:picChg chg="add mod">
          <ac:chgData name="Agustín Bunader" userId="6e719ad08ff68a50" providerId="LiveId" clId="{E5EF397C-1174-417F-859A-AD989719D04A}" dt="2020-12-07T16:39:07.201" v="10143" actId="1076"/>
          <ac:picMkLst>
            <pc:docMk/>
            <pc:sldMk cId="3782239199" sldId="309"/>
            <ac:picMk id="9" creationId="{37CB2001-1427-4C70-9982-9F91B862CC95}"/>
          </ac:picMkLst>
        </pc:picChg>
        <pc:picChg chg="add mod">
          <ac:chgData name="Agustín Bunader" userId="6e719ad08ff68a50" providerId="LiveId" clId="{E5EF397C-1174-417F-859A-AD989719D04A}" dt="2020-12-07T16:38:56.746" v="10142" actId="1076"/>
          <ac:picMkLst>
            <pc:docMk/>
            <pc:sldMk cId="3782239199" sldId="309"/>
            <ac:picMk id="10" creationId="{1D2C7DFA-3C47-45A1-BC7D-43AFC64629F5}"/>
          </ac:picMkLst>
        </pc:picChg>
        <pc:picChg chg="del">
          <ac:chgData name="Agustín Bunader" userId="6e719ad08ff68a50" providerId="LiveId" clId="{E5EF397C-1174-417F-859A-AD989719D04A}" dt="2020-12-07T16:34:47.342" v="10112" actId="478"/>
          <ac:picMkLst>
            <pc:docMk/>
            <pc:sldMk cId="3782239199" sldId="309"/>
            <ac:picMk id="9220" creationId="{70B728BC-5343-486B-B9C4-69C072FEEC98}"/>
          </ac:picMkLst>
        </pc:picChg>
        <pc:picChg chg="del">
          <ac:chgData name="Agustín Bunader" userId="6e719ad08ff68a50" providerId="LiveId" clId="{E5EF397C-1174-417F-859A-AD989719D04A}" dt="2020-12-07T16:34:44.483" v="10108" actId="478"/>
          <ac:picMkLst>
            <pc:docMk/>
            <pc:sldMk cId="3782239199" sldId="309"/>
            <ac:picMk id="9222" creationId="{30299318-D7C1-4EDC-8E1D-5C1531FC788B}"/>
          </ac:picMkLst>
        </pc:picChg>
        <pc:picChg chg="del">
          <ac:chgData name="Agustín Bunader" userId="6e719ad08ff68a50" providerId="LiveId" clId="{E5EF397C-1174-417F-859A-AD989719D04A}" dt="2020-12-07T16:34:44.045" v="10107" actId="478"/>
          <ac:picMkLst>
            <pc:docMk/>
            <pc:sldMk cId="3782239199" sldId="309"/>
            <ac:picMk id="9224" creationId="{880172E9-22C3-4AE5-A277-CCB65BB3C40B}"/>
          </ac:picMkLst>
        </pc:picChg>
      </pc:sldChg>
      <pc:sldChg chg="add del">
        <pc:chgData name="Agustín Bunader" userId="6e719ad08ff68a50" providerId="LiveId" clId="{E5EF397C-1174-417F-859A-AD989719D04A}" dt="2020-12-07T16:43:28.896" v="10150" actId="2696"/>
        <pc:sldMkLst>
          <pc:docMk/>
          <pc:sldMk cId="381143369" sldId="310"/>
        </pc:sldMkLst>
      </pc:sldChg>
      <pc:sldChg chg="add del setBg">
        <pc:chgData name="Agustín Bunader" userId="6e719ad08ff68a50" providerId="LiveId" clId="{E5EF397C-1174-417F-859A-AD989719D04A}" dt="2020-12-06T15:17:48.364" v="7" actId="47"/>
        <pc:sldMkLst>
          <pc:docMk/>
          <pc:sldMk cId="4078807190" sldId="318"/>
        </pc:sldMkLst>
      </pc:sldChg>
    </pc:docChg>
  </pc:docChgLst>
  <pc:docChgLst>
    <pc:chgData name="Agustín Bunader" userId="6e719ad08ff68a50" providerId="LiveId" clId="{6AF81102-2B65-4231-B314-08E3A1AB82C9}"/>
    <pc:docChg chg="undo redo custSel addSld delSld modSld sldOrd delSection modSection">
      <pc:chgData name="Agustín Bunader" userId="6e719ad08ff68a50" providerId="LiveId" clId="{6AF81102-2B65-4231-B314-08E3A1AB82C9}" dt="2021-02-16T14:16:39.543" v="16833"/>
      <pc:docMkLst>
        <pc:docMk/>
      </pc:docMkLst>
      <pc:sldChg chg="modSp mod">
        <pc:chgData name="Agustín Bunader" userId="6e719ad08ff68a50" providerId="LiveId" clId="{6AF81102-2B65-4231-B314-08E3A1AB82C9}" dt="2021-02-08T09:00:30.293" v="81" actId="20577"/>
        <pc:sldMkLst>
          <pc:docMk/>
          <pc:sldMk cId="2387849042" sldId="257"/>
        </pc:sldMkLst>
        <pc:spChg chg="mod">
          <ac:chgData name="Agustín Bunader" userId="6e719ad08ff68a50" providerId="LiveId" clId="{6AF81102-2B65-4231-B314-08E3A1AB82C9}" dt="2021-02-08T09:00:24.419" v="74" actId="20577"/>
          <ac:spMkLst>
            <pc:docMk/>
            <pc:sldMk cId="2387849042" sldId="257"/>
            <ac:spMk id="2" creationId="{C4300AEF-1595-4419-801B-6E36A33BB8CF}"/>
          </ac:spMkLst>
        </pc:spChg>
        <pc:spChg chg="mod">
          <ac:chgData name="Agustín Bunader" userId="6e719ad08ff68a50" providerId="LiveId" clId="{6AF81102-2B65-4231-B314-08E3A1AB82C9}" dt="2021-02-08T09:00:30.293" v="81" actId="20577"/>
          <ac:spMkLst>
            <pc:docMk/>
            <pc:sldMk cId="2387849042" sldId="257"/>
            <ac:spMk id="3" creationId="{6044DD59-133B-427A-B91F-B2E3BCC5CAFA}"/>
          </ac:spMkLst>
        </pc:spChg>
      </pc:sldChg>
      <pc:sldChg chg="modSp mod">
        <pc:chgData name="Agustín Bunader" userId="6e719ad08ff68a50" providerId="LiveId" clId="{6AF81102-2B65-4231-B314-08E3A1AB82C9}" dt="2021-02-08T09:03:05.564" v="210" actId="20577"/>
        <pc:sldMkLst>
          <pc:docMk/>
          <pc:sldMk cId="3299715198" sldId="276"/>
        </pc:sldMkLst>
        <pc:spChg chg="mod">
          <ac:chgData name="Agustín Bunader" userId="6e719ad08ff68a50" providerId="LiveId" clId="{6AF81102-2B65-4231-B314-08E3A1AB82C9}" dt="2021-02-08T09:03:05.564" v="210" actId="20577"/>
          <ac:spMkLst>
            <pc:docMk/>
            <pc:sldMk cId="3299715198" sldId="276"/>
            <ac:spMk id="11" creationId="{4E3F5479-058B-4FA8-92E9-18CAB8CDC5C5}"/>
          </ac:spMkLst>
        </pc:spChg>
        <pc:spChg chg="mod">
          <ac:chgData name="Agustín Bunader" userId="6e719ad08ff68a50" providerId="LiveId" clId="{6AF81102-2B65-4231-B314-08E3A1AB82C9}" dt="2021-02-08T09:01:14.843" v="135" actId="20577"/>
          <ac:spMkLst>
            <pc:docMk/>
            <pc:sldMk cId="3299715198" sldId="276"/>
            <ac:spMk id="25" creationId="{94A75A79-A67A-4A23-8588-7FC5EB9A5183}"/>
          </ac:spMkLst>
        </pc:spChg>
        <pc:spChg chg="mod">
          <ac:chgData name="Agustín Bunader" userId="6e719ad08ff68a50" providerId="LiveId" clId="{6AF81102-2B65-4231-B314-08E3A1AB82C9}" dt="2021-02-08T09:02:32.098" v="186" actId="20577"/>
          <ac:spMkLst>
            <pc:docMk/>
            <pc:sldMk cId="3299715198" sldId="276"/>
            <ac:spMk id="27" creationId="{71BB375D-5EE6-4428-9817-2C7DB6B94332}"/>
          </ac:spMkLst>
        </pc:spChg>
        <pc:spChg chg="mod">
          <ac:chgData name="Agustín Bunader" userId="6e719ad08ff68a50" providerId="LiveId" clId="{6AF81102-2B65-4231-B314-08E3A1AB82C9}" dt="2021-02-08T09:02:57.169" v="208" actId="20577"/>
          <ac:spMkLst>
            <pc:docMk/>
            <pc:sldMk cId="3299715198" sldId="276"/>
            <ac:spMk id="29" creationId="{D4D7D4B6-62C2-45AB-89A5-3A41DA021FD2}"/>
          </ac:spMkLst>
        </pc:spChg>
        <pc:spChg chg="mod">
          <ac:chgData name="Agustín Bunader" userId="6e719ad08ff68a50" providerId="LiveId" clId="{6AF81102-2B65-4231-B314-08E3A1AB82C9}" dt="2021-02-08T09:02:29.504" v="185" actId="20577"/>
          <ac:spMkLst>
            <pc:docMk/>
            <pc:sldMk cId="3299715198" sldId="276"/>
            <ac:spMk id="35" creationId="{95E6A0A5-E620-4A1E-A118-51BF0D8FA636}"/>
          </ac:spMkLst>
        </pc:spChg>
      </pc:sldChg>
      <pc:sldChg chg="addSp delSp modSp mod">
        <pc:chgData name="Agustín Bunader" userId="6e719ad08ff68a50" providerId="LiveId" clId="{6AF81102-2B65-4231-B314-08E3A1AB82C9}" dt="2021-02-16T14:00:02.626" v="16669" actId="20577"/>
        <pc:sldMkLst>
          <pc:docMk/>
          <pc:sldMk cId="2906119093" sldId="278"/>
        </pc:sldMkLst>
        <pc:spChg chg="mod">
          <ac:chgData name="Agustín Bunader" userId="6e719ad08ff68a50" providerId="LiveId" clId="{6AF81102-2B65-4231-B314-08E3A1AB82C9}" dt="2021-02-08T10:43:33.839" v="1139" actId="20577"/>
          <ac:spMkLst>
            <pc:docMk/>
            <pc:sldMk cId="2906119093" sldId="278"/>
            <ac:spMk id="4" creationId="{B5981CF1-BC08-49F8-B0F9-AAF98EC67450}"/>
          </ac:spMkLst>
        </pc:spChg>
        <pc:spChg chg="mod">
          <ac:chgData name="Agustín Bunader" userId="6e719ad08ff68a50" providerId="LiveId" clId="{6AF81102-2B65-4231-B314-08E3A1AB82C9}" dt="2021-02-08T09:03:11.906" v="211" actId="20577"/>
          <ac:spMkLst>
            <pc:docMk/>
            <pc:sldMk cId="2906119093" sldId="278"/>
            <ac:spMk id="11" creationId="{4E3F5479-058B-4FA8-92E9-18CAB8CDC5C5}"/>
          </ac:spMkLst>
        </pc:spChg>
        <pc:spChg chg="mod">
          <ac:chgData name="Agustín Bunader" userId="6e719ad08ff68a50" providerId="LiveId" clId="{6AF81102-2B65-4231-B314-08E3A1AB82C9}" dt="2021-02-16T13:59:57.013" v="16668" actId="20577"/>
          <ac:spMkLst>
            <pc:docMk/>
            <pc:sldMk cId="2906119093" sldId="278"/>
            <ac:spMk id="43" creationId="{8817A6E4-2D40-4D31-8310-11323C97D3DF}"/>
          </ac:spMkLst>
        </pc:spChg>
        <pc:spChg chg="mod">
          <ac:chgData name="Agustín Bunader" userId="6e719ad08ff68a50" providerId="LiveId" clId="{6AF81102-2B65-4231-B314-08E3A1AB82C9}" dt="2021-02-16T14:00:02.626" v="16669" actId="20577"/>
          <ac:spMkLst>
            <pc:docMk/>
            <pc:sldMk cId="2906119093" sldId="278"/>
            <ac:spMk id="44" creationId="{1EBACD33-43D6-4234-B73B-1B7DE19E979D}"/>
          </ac:spMkLst>
        </pc:spChg>
        <pc:picChg chg="del">
          <ac:chgData name="Agustín Bunader" userId="6e719ad08ff68a50" providerId="LiveId" clId="{6AF81102-2B65-4231-B314-08E3A1AB82C9}" dt="2021-02-08T09:10:26.847" v="266" actId="478"/>
          <ac:picMkLst>
            <pc:docMk/>
            <pc:sldMk cId="2906119093" sldId="278"/>
            <ac:picMk id="2" creationId="{C52822A9-B4C0-4716-8D4D-EB1A44338581}"/>
          </ac:picMkLst>
        </pc:picChg>
        <pc:picChg chg="del">
          <ac:chgData name="Agustín Bunader" userId="6e719ad08ff68a50" providerId="LiveId" clId="{6AF81102-2B65-4231-B314-08E3A1AB82C9}" dt="2021-02-08T09:10:27.416" v="267" actId="478"/>
          <ac:picMkLst>
            <pc:docMk/>
            <pc:sldMk cId="2906119093" sldId="278"/>
            <ac:picMk id="3" creationId="{F305D314-3605-4E41-B9EA-38D28FC3607D}"/>
          </ac:picMkLst>
        </pc:picChg>
        <pc:picChg chg="del">
          <ac:chgData name="Agustín Bunader" userId="6e719ad08ff68a50" providerId="LiveId" clId="{6AF81102-2B65-4231-B314-08E3A1AB82C9}" dt="2021-02-08T09:10:27.902" v="268" actId="478"/>
          <ac:picMkLst>
            <pc:docMk/>
            <pc:sldMk cId="2906119093" sldId="278"/>
            <ac:picMk id="5" creationId="{21E97F2D-AF48-4985-858E-2C20AA3E9E4A}"/>
          </ac:picMkLst>
        </pc:picChg>
        <pc:picChg chg="add del mod">
          <ac:chgData name="Agustín Bunader" userId="6e719ad08ff68a50" providerId="LiveId" clId="{6AF81102-2B65-4231-B314-08E3A1AB82C9}" dt="2021-02-08T11:46:53.665" v="1895" actId="21"/>
          <ac:picMkLst>
            <pc:docMk/>
            <pc:sldMk cId="2906119093" sldId="278"/>
            <ac:picMk id="9" creationId="{B247FB19-FC0C-4BCA-864B-0BCF7599D05E}"/>
          </ac:picMkLst>
        </pc:picChg>
        <pc:picChg chg="add mod">
          <ac:chgData name="Agustín Bunader" userId="6e719ad08ff68a50" providerId="LiveId" clId="{6AF81102-2B65-4231-B314-08E3A1AB82C9}" dt="2021-02-08T10:05:50.524" v="1018" actId="1076"/>
          <ac:picMkLst>
            <pc:docMk/>
            <pc:sldMk cId="2906119093" sldId="278"/>
            <ac:picMk id="1026" creationId="{0492D489-B96F-4B16-A6B5-211DBE51C4B2}"/>
          </ac:picMkLst>
        </pc:picChg>
        <pc:picChg chg="add mod">
          <ac:chgData name="Agustín Bunader" userId="6e719ad08ff68a50" providerId="LiveId" clId="{6AF81102-2B65-4231-B314-08E3A1AB82C9}" dt="2021-02-08T10:05:45.138" v="1017" actId="1076"/>
          <ac:picMkLst>
            <pc:docMk/>
            <pc:sldMk cId="2906119093" sldId="278"/>
            <ac:picMk id="1028" creationId="{77749667-52FB-4C26-A8D4-CA12E921BF42}"/>
          </ac:picMkLst>
        </pc:picChg>
      </pc:sldChg>
      <pc:sldChg chg="del">
        <pc:chgData name="Agustín Bunader" userId="6e719ad08ff68a50" providerId="LiveId" clId="{6AF81102-2B65-4231-B314-08E3A1AB82C9}" dt="2021-02-08T09:03:28.351" v="212" actId="47"/>
        <pc:sldMkLst>
          <pc:docMk/>
          <pc:sldMk cId="1153839915" sldId="279"/>
        </pc:sldMkLst>
      </pc:sldChg>
      <pc:sldChg chg="del">
        <pc:chgData name="Agustín Bunader" userId="6e719ad08ff68a50" providerId="LiveId" clId="{6AF81102-2B65-4231-B314-08E3A1AB82C9}" dt="2021-02-08T09:03:29.316" v="213" actId="47"/>
        <pc:sldMkLst>
          <pc:docMk/>
          <pc:sldMk cId="3342703275" sldId="280"/>
        </pc:sldMkLst>
      </pc:sldChg>
      <pc:sldChg chg="del">
        <pc:chgData name="Agustín Bunader" userId="6e719ad08ff68a50" providerId="LiveId" clId="{6AF81102-2B65-4231-B314-08E3A1AB82C9}" dt="2021-02-08T09:03:30.436" v="214" actId="47"/>
        <pc:sldMkLst>
          <pc:docMk/>
          <pc:sldMk cId="3920043358" sldId="281"/>
        </pc:sldMkLst>
      </pc:sldChg>
      <pc:sldChg chg="del">
        <pc:chgData name="Agustín Bunader" userId="6e719ad08ff68a50" providerId="LiveId" clId="{6AF81102-2B65-4231-B314-08E3A1AB82C9}" dt="2021-02-08T09:03:31.594" v="215" actId="47"/>
        <pc:sldMkLst>
          <pc:docMk/>
          <pc:sldMk cId="89628348" sldId="282"/>
        </pc:sldMkLst>
      </pc:sldChg>
      <pc:sldChg chg="del">
        <pc:chgData name="Agustín Bunader" userId="6e719ad08ff68a50" providerId="LiveId" clId="{6AF81102-2B65-4231-B314-08E3A1AB82C9}" dt="2021-02-08T09:03:32.427" v="216" actId="47"/>
        <pc:sldMkLst>
          <pc:docMk/>
          <pc:sldMk cId="247580219" sldId="283"/>
        </pc:sldMkLst>
      </pc:sldChg>
      <pc:sldChg chg="del">
        <pc:chgData name="Agustín Bunader" userId="6e719ad08ff68a50" providerId="LiveId" clId="{6AF81102-2B65-4231-B314-08E3A1AB82C9}" dt="2021-02-08T09:04:26.378" v="228" actId="47"/>
        <pc:sldMkLst>
          <pc:docMk/>
          <pc:sldMk cId="108884035" sldId="284"/>
        </pc:sldMkLst>
      </pc:sldChg>
      <pc:sldChg chg="del">
        <pc:chgData name="Agustín Bunader" userId="6e719ad08ff68a50" providerId="LiveId" clId="{6AF81102-2B65-4231-B314-08E3A1AB82C9}" dt="2021-02-08T09:04:28.575" v="231" actId="47"/>
        <pc:sldMkLst>
          <pc:docMk/>
          <pc:sldMk cId="1716576090" sldId="285"/>
        </pc:sldMkLst>
      </pc:sldChg>
      <pc:sldChg chg="del">
        <pc:chgData name="Agustín Bunader" userId="6e719ad08ff68a50" providerId="LiveId" clId="{6AF81102-2B65-4231-B314-08E3A1AB82C9}" dt="2021-02-08T09:04:28.021" v="230" actId="47"/>
        <pc:sldMkLst>
          <pc:docMk/>
          <pc:sldMk cId="8011601" sldId="286"/>
        </pc:sldMkLst>
      </pc:sldChg>
      <pc:sldChg chg="del">
        <pc:chgData name="Agustín Bunader" userId="6e719ad08ff68a50" providerId="LiveId" clId="{6AF81102-2B65-4231-B314-08E3A1AB82C9}" dt="2021-02-08T09:04:29.893" v="233" actId="47"/>
        <pc:sldMkLst>
          <pc:docMk/>
          <pc:sldMk cId="450845332" sldId="287"/>
        </pc:sldMkLst>
      </pc:sldChg>
      <pc:sldChg chg="del">
        <pc:chgData name="Agustín Bunader" userId="6e719ad08ff68a50" providerId="LiveId" clId="{6AF81102-2B65-4231-B314-08E3A1AB82C9}" dt="2021-02-08T09:04:30.426" v="234" actId="47"/>
        <pc:sldMkLst>
          <pc:docMk/>
          <pc:sldMk cId="1212161756" sldId="288"/>
        </pc:sldMkLst>
      </pc:sldChg>
      <pc:sldChg chg="del">
        <pc:chgData name="Agustín Bunader" userId="6e719ad08ff68a50" providerId="LiveId" clId="{6AF81102-2B65-4231-B314-08E3A1AB82C9}" dt="2021-02-08T09:04:30.980" v="235" actId="47"/>
        <pc:sldMkLst>
          <pc:docMk/>
          <pc:sldMk cId="2446022943" sldId="289"/>
        </pc:sldMkLst>
      </pc:sldChg>
      <pc:sldChg chg="del">
        <pc:chgData name="Agustín Bunader" userId="6e719ad08ff68a50" providerId="LiveId" clId="{6AF81102-2B65-4231-B314-08E3A1AB82C9}" dt="2021-02-08T09:04:29.261" v="232" actId="47"/>
        <pc:sldMkLst>
          <pc:docMk/>
          <pc:sldMk cId="1981790818" sldId="290"/>
        </pc:sldMkLst>
      </pc:sldChg>
      <pc:sldChg chg="del">
        <pc:chgData name="Agustín Bunader" userId="6e719ad08ff68a50" providerId="LiveId" clId="{6AF81102-2B65-4231-B314-08E3A1AB82C9}" dt="2021-02-08T09:04:27.404" v="229" actId="47"/>
        <pc:sldMkLst>
          <pc:docMk/>
          <pc:sldMk cId="1757038094" sldId="291"/>
        </pc:sldMkLst>
      </pc:sldChg>
      <pc:sldChg chg="del">
        <pc:chgData name="Agustín Bunader" userId="6e719ad08ff68a50" providerId="LiveId" clId="{6AF81102-2B65-4231-B314-08E3A1AB82C9}" dt="2021-02-08T09:04:31.975" v="237" actId="47"/>
        <pc:sldMkLst>
          <pc:docMk/>
          <pc:sldMk cId="1047173608" sldId="292"/>
        </pc:sldMkLst>
      </pc:sldChg>
      <pc:sldChg chg="del">
        <pc:chgData name="Agustín Bunader" userId="6e719ad08ff68a50" providerId="LiveId" clId="{6AF81102-2B65-4231-B314-08E3A1AB82C9}" dt="2021-02-08T09:04:32.687" v="238" actId="47"/>
        <pc:sldMkLst>
          <pc:docMk/>
          <pc:sldMk cId="1453799847" sldId="294"/>
        </pc:sldMkLst>
      </pc:sldChg>
      <pc:sldChg chg="del">
        <pc:chgData name="Agustín Bunader" userId="6e719ad08ff68a50" providerId="LiveId" clId="{6AF81102-2B65-4231-B314-08E3A1AB82C9}" dt="2021-02-08T09:04:31.552" v="236" actId="47"/>
        <pc:sldMkLst>
          <pc:docMk/>
          <pc:sldMk cId="3807562263" sldId="295"/>
        </pc:sldMkLst>
      </pc:sldChg>
      <pc:sldChg chg="del">
        <pc:chgData name="Agustín Bunader" userId="6e719ad08ff68a50" providerId="LiveId" clId="{6AF81102-2B65-4231-B314-08E3A1AB82C9}" dt="2021-02-08T09:03:33.182" v="217" actId="47"/>
        <pc:sldMkLst>
          <pc:docMk/>
          <pc:sldMk cId="896012205" sldId="296"/>
        </pc:sldMkLst>
      </pc:sldChg>
      <pc:sldChg chg="del">
        <pc:chgData name="Agustín Bunader" userId="6e719ad08ff68a50" providerId="LiveId" clId="{6AF81102-2B65-4231-B314-08E3A1AB82C9}" dt="2021-02-08T09:03:33.915" v="218" actId="47"/>
        <pc:sldMkLst>
          <pc:docMk/>
          <pc:sldMk cId="2933834416" sldId="297"/>
        </pc:sldMkLst>
      </pc:sldChg>
      <pc:sldChg chg="del">
        <pc:chgData name="Agustín Bunader" userId="6e719ad08ff68a50" providerId="LiveId" clId="{6AF81102-2B65-4231-B314-08E3A1AB82C9}" dt="2021-02-08T09:03:35.334" v="219" actId="47"/>
        <pc:sldMkLst>
          <pc:docMk/>
          <pc:sldMk cId="2658958415" sldId="298"/>
        </pc:sldMkLst>
      </pc:sldChg>
      <pc:sldChg chg="del">
        <pc:chgData name="Agustín Bunader" userId="6e719ad08ff68a50" providerId="LiveId" clId="{6AF81102-2B65-4231-B314-08E3A1AB82C9}" dt="2021-02-08T09:03:37.995" v="220" actId="47"/>
        <pc:sldMkLst>
          <pc:docMk/>
          <pc:sldMk cId="1566218605" sldId="299"/>
        </pc:sldMkLst>
      </pc:sldChg>
      <pc:sldChg chg="del">
        <pc:chgData name="Agustín Bunader" userId="6e719ad08ff68a50" providerId="LiveId" clId="{6AF81102-2B65-4231-B314-08E3A1AB82C9}" dt="2021-02-09T14:16:30.444" v="7550" actId="47"/>
        <pc:sldMkLst>
          <pc:docMk/>
          <pc:sldMk cId="2254152738" sldId="301"/>
        </pc:sldMkLst>
      </pc:sldChg>
      <pc:sldChg chg="del">
        <pc:chgData name="Agustín Bunader" userId="6e719ad08ff68a50" providerId="LiveId" clId="{6AF81102-2B65-4231-B314-08E3A1AB82C9}" dt="2021-02-08T09:03:52.644" v="221" actId="47"/>
        <pc:sldMkLst>
          <pc:docMk/>
          <pc:sldMk cId="72553212" sldId="302"/>
        </pc:sldMkLst>
      </pc:sldChg>
      <pc:sldChg chg="del">
        <pc:chgData name="Agustín Bunader" userId="6e719ad08ff68a50" providerId="LiveId" clId="{6AF81102-2B65-4231-B314-08E3A1AB82C9}" dt="2021-02-09T14:16:31.653" v="7551" actId="47"/>
        <pc:sldMkLst>
          <pc:docMk/>
          <pc:sldMk cId="1067738822" sldId="303"/>
        </pc:sldMkLst>
      </pc:sldChg>
      <pc:sldChg chg="addSp delSp modSp add mod">
        <pc:chgData name="Agustín Bunader" userId="6e719ad08ff68a50" providerId="LiveId" clId="{6AF81102-2B65-4231-B314-08E3A1AB82C9}" dt="2021-02-16T13:59:02.183" v="16666" actId="20577"/>
        <pc:sldMkLst>
          <pc:docMk/>
          <pc:sldMk cId="383860516" sldId="304"/>
        </pc:sldMkLst>
        <pc:spChg chg="add del">
          <ac:chgData name="Agustín Bunader" userId="6e719ad08ff68a50" providerId="LiveId" clId="{6AF81102-2B65-4231-B314-08E3A1AB82C9}" dt="2021-02-08T11:29:29.045" v="1595"/>
          <ac:spMkLst>
            <pc:docMk/>
            <pc:sldMk cId="383860516" sldId="304"/>
            <ac:spMk id="2" creationId="{E84B55CB-EF08-4B70-82C4-854768467006}"/>
          </ac:spMkLst>
        </pc:spChg>
        <pc:spChg chg="mod">
          <ac:chgData name="Agustín Bunader" userId="6e719ad08ff68a50" providerId="LiveId" clId="{6AF81102-2B65-4231-B314-08E3A1AB82C9}" dt="2021-02-08T10:43:40.377" v="1140" actId="20577"/>
          <ac:spMkLst>
            <pc:docMk/>
            <pc:sldMk cId="383860516" sldId="304"/>
            <ac:spMk id="4" creationId="{B5981CF1-BC08-49F8-B0F9-AAF98EC67450}"/>
          </ac:spMkLst>
        </pc:spChg>
        <pc:spChg chg="add mod">
          <ac:chgData name="Agustín Bunader" userId="6e719ad08ff68a50" providerId="LiveId" clId="{6AF81102-2B65-4231-B314-08E3A1AB82C9}" dt="2021-02-16T13:59:02.183" v="16666" actId="20577"/>
          <ac:spMkLst>
            <pc:docMk/>
            <pc:sldMk cId="383860516" sldId="304"/>
            <ac:spMk id="20" creationId="{1639082E-C5F5-4055-B1C6-2989D0A18EEF}"/>
          </ac:spMkLst>
        </pc:spChg>
        <pc:spChg chg="add del mod">
          <ac:chgData name="Agustín Bunader" userId="6e719ad08ff68a50" providerId="LiveId" clId="{6AF81102-2B65-4231-B314-08E3A1AB82C9}" dt="2021-02-08T11:47:45.104" v="1903"/>
          <ac:spMkLst>
            <pc:docMk/>
            <pc:sldMk cId="383860516" sldId="304"/>
            <ac:spMk id="21" creationId="{3C147D90-4FA2-4444-8AC5-CF0750874583}"/>
          </ac:spMkLst>
        </pc:spChg>
        <pc:spChg chg="mod">
          <ac:chgData name="Agustín Bunader" userId="6e719ad08ff68a50" providerId="LiveId" clId="{6AF81102-2B65-4231-B314-08E3A1AB82C9}" dt="2021-02-16T13:58:47.625" v="16665" actId="20577"/>
          <ac:spMkLst>
            <pc:docMk/>
            <pc:sldMk cId="383860516" sldId="304"/>
            <ac:spMk id="43" creationId="{8817A6E4-2D40-4D31-8310-11323C97D3DF}"/>
          </ac:spMkLst>
        </pc:spChg>
        <pc:spChg chg="del mod modVis">
          <ac:chgData name="Agustín Bunader" userId="6e719ad08ff68a50" providerId="LiveId" clId="{6AF81102-2B65-4231-B314-08E3A1AB82C9}" dt="2021-02-08T11:41:04.010" v="1654" actId="21"/>
          <ac:spMkLst>
            <pc:docMk/>
            <pc:sldMk cId="383860516" sldId="304"/>
            <ac:spMk id="44" creationId="{1EBACD33-43D6-4234-B73B-1B7DE19E979D}"/>
          </ac:spMkLst>
        </pc:spChg>
        <pc:picChg chg="add mod">
          <ac:chgData name="Agustín Bunader" userId="6e719ad08ff68a50" providerId="LiveId" clId="{6AF81102-2B65-4231-B314-08E3A1AB82C9}" dt="2021-02-08T11:38:16.499" v="1653" actId="1076"/>
          <ac:picMkLst>
            <pc:docMk/>
            <pc:sldMk cId="383860516" sldId="304"/>
            <ac:picMk id="5" creationId="{D84DE738-CD70-457F-8D7D-E15BE9DFC36D}"/>
          </ac:picMkLst>
        </pc:picChg>
        <pc:picChg chg="add del mod">
          <ac:chgData name="Agustín Bunader" userId="6e719ad08ff68a50" providerId="LiveId" clId="{6AF81102-2B65-4231-B314-08E3A1AB82C9}" dt="2021-02-08T11:38:11.129" v="1652" actId="1076"/>
          <ac:picMkLst>
            <pc:docMk/>
            <pc:sldMk cId="383860516" sldId="304"/>
            <ac:picMk id="9" creationId="{0156E209-AD30-4835-8EF5-1DA3262AA956}"/>
          </ac:picMkLst>
        </pc:picChg>
        <pc:picChg chg="add del mod">
          <ac:chgData name="Agustín Bunader" userId="6e719ad08ff68a50" providerId="LiveId" clId="{6AF81102-2B65-4231-B314-08E3A1AB82C9}" dt="2021-02-08T11:36:35.015" v="1628" actId="478"/>
          <ac:picMkLst>
            <pc:docMk/>
            <pc:sldMk cId="383860516" sldId="304"/>
            <ac:picMk id="12" creationId="{266080DA-1F7E-44AF-8FFF-18451468B731}"/>
          </ac:picMkLst>
        </pc:picChg>
        <pc:picChg chg="add mod">
          <ac:chgData name="Agustín Bunader" userId="6e719ad08ff68a50" providerId="LiveId" clId="{6AF81102-2B65-4231-B314-08E3A1AB82C9}" dt="2021-02-08T11:37:57.521" v="1648" actId="1076"/>
          <ac:picMkLst>
            <pc:docMk/>
            <pc:sldMk cId="383860516" sldId="304"/>
            <ac:picMk id="15" creationId="{E1D308A9-9FCD-4EAC-90E6-72BD02E71C53}"/>
          </ac:picMkLst>
        </pc:picChg>
        <pc:picChg chg="del">
          <ac:chgData name="Agustín Bunader" userId="6e719ad08ff68a50" providerId="LiveId" clId="{6AF81102-2B65-4231-B314-08E3A1AB82C9}" dt="2021-02-08T11:32:00.851" v="1620" actId="478"/>
          <ac:picMkLst>
            <pc:docMk/>
            <pc:sldMk cId="383860516" sldId="304"/>
            <ac:picMk id="1026" creationId="{0492D489-B96F-4B16-A6B5-211DBE51C4B2}"/>
          </ac:picMkLst>
        </pc:picChg>
        <pc:picChg chg="del">
          <ac:chgData name="Agustín Bunader" userId="6e719ad08ff68a50" providerId="LiveId" clId="{6AF81102-2B65-4231-B314-08E3A1AB82C9}" dt="2021-02-08T11:32:01.420" v="1621" actId="478"/>
          <ac:picMkLst>
            <pc:docMk/>
            <pc:sldMk cId="383860516" sldId="304"/>
            <ac:picMk id="1028" creationId="{77749667-52FB-4C26-A8D4-CA12E921BF42}"/>
          </ac:picMkLst>
        </pc:picChg>
      </pc:sldChg>
      <pc:sldChg chg="del">
        <pc:chgData name="Agustín Bunader" userId="6e719ad08ff68a50" providerId="LiveId" clId="{6AF81102-2B65-4231-B314-08E3A1AB82C9}" dt="2021-02-08T09:04:00.294" v="222" actId="47"/>
        <pc:sldMkLst>
          <pc:docMk/>
          <pc:sldMk cId="1088796799" sldId="304"/>
        </pc:sldMkLst>
      </pc:sldChg>
      <pc:sldChg chg="del">
        <pc:chgData name="Agustín Bunader" userId="6e719ad08ff68a50" providerId="LiveId" clId="{6AF81102-2B65-4231-B314-08E3A1AB82C9}" dt="2021-02-08T09:04:04.778" v="223" actId="47"/>
        <pc:sldMkLst>
          <pc:docMk/>
          <pc:sldMk cId="134511261" sldId="305"/>
        </pc:sldMkLst>
      </pc:sldChg>
      <pc:sldChg chg="addSp delSp modSp add mod">
        <pc:chgData name="Agustín Bunader" userId="6e719ad08ff68a50" providerId="LiveId" clId="{6AF81102-2B65-4231-B314-08E3A1AB82C9}" dt="2021-02-16T14:02:13.733" v="16682" actId="20577"/>
        <pc:sldMkLst>
          <pc:docMk/>
          <pc:sldMk cId="2910747908" sldId="305"/>
        </pc:sldMkLst>
        <pc:spChg chg="mod">
          <ac:chgData name="Agustín Bunader" userId="6e719ad08ff68a50" providerId="LiveId" clId="{6AF81102-2B65-4231-B314-08E3A1AB82C9}" dt="2021-02-08T12:11:29.571" v="2754" actId="20577"/>
          <ac:spMkLst>
            <pc:docMk/>
            <pc:sldMk cId="2910747908" sldId="305"/>
            <ac:spMk id="4" creationId="{B5981CF1-BC08-49F8-B0F9-AAF98EC67450}"/>
          </ac:spMkLst>
        </pc:spChg>
        <pc:spChg chg="add del">
          <ac:chgData name="Agustín Bunader" userId="6e719ad08ff68a50" providerId="LiveId" clId="{6AF81102-2B65-4231-B314-08E3A1AB82C9}" dt="2021-02-08T11:44:03.233" v="1856" actId="22"/>
          <ac:spMkLst>
            <pc:docMk/>
            <pc:sldMk cId="2910747908" sldId="305"/>
            <ac:spMk id="12" creationId="{77002F93-3E9C-41F6-9E82-E6F85E027882}"/>
          </ac:spMkLst>
        </pc:spChg>
        <pc:spChg chg="add mod">
          <ac:chgData name="Agustín Bunader" userId="6e719ad08ff68a50" providerId="LiveId" clId="{6AF81102-2B65-4231-B314-08E3A1AB82C9}" dt="2021-02-16T14:01:27.787" v="16677" actId="6549"/>
          <ac:spMkLst>
            <pc:docMk/>
            <pc:sldMk cId="2910747908" sldId="305"/>
            <ac:spMk id="13" creationId="{C810CE04-D8D7-45E7-89A6-7D823AC5A1A4}"/>
          </ac:spMkLst>
        </pc:spChg>
        <pc:spChg chg="add mod">
          <ac:chgData name="Agustín Bunader" userId="6e719ad08ff68a50" providerId="LiveId" clId="{6AF81102-2B65-4231-B314-08E3A1AB82C9}" dt="2021-02-16T14:01:40.227" v="16678" actId="20577"/>
          <ac:spMkLst>
            <pc:docMk/>
            <pc:sldMk cId="2910747908" sldId="305"/>
            <ac:spMk id="21" creationId="{1EE941D7-D19D-42CB-93E3-D6E3F4C3954B}"/>
          </ac:spMkLst>
        </pc:spChg>
        <pc:spChg chg="add mod">
          <ac:chgData name="Agustín Bunader" userId="6e719ad08ff68a50" providerId="LiveId" clId="{6AF81102-2B65-4231-B314-08E3A1AB82C9}" dt="2021-02-16T14:02:13.733" v="16682" actId="20577"/>
          <ac:spMkLst>
            <pc:docMk/>
            <pc:sldMk cId="2910747908" sldId="305"/>
            <ac:spMk id="22" creationId="{F01966E4-FE5F-4128-BD7D-C5DF8AC5A758}"/>
          </ac:spMkLst>
        </pc:spChg>
        <pc:spChg chg="add mod">
          <ac:chgData name="Agustín Bunader" userId="6e719ad08ff68a50" providerId="LiveId" clId="{6AF81102-2B65-4231-B314-08E3A1AB82C9}" dt="2021-02-16T14:00:59.320" v="16672" actId="20577"/>
          <ac:spMkLst>
            <pc:docMk/>
            <pc:sldMk cId="2910747908" sldId="305"/>
            <ac:spMk id="23" creationId="{320CB338-D96B-49B7-A36E-555EB8EB7254}"/>
          </ac:spMkLst>
        </pc:spChg>
        <pc:spChg chg="del">
          <ac:chgData name="Agustín Bunader" userId="6e719ad08ff68a50" providerId="LiveId" clId="{6AF81102-2B65-4231-B314-08E3A1AB82C9}" dt="2021-02-08T11:45:11.337" v="1865" actId="478"/>
          <ac:spMkLst>
            <pc:docMk/>
            <pc:sldMk cId="2910747908" sldId="305"/>
            <ac:spMk id="43" creationId="{8817A6E4-2D40-4D31-8310-11323C97D3DF}"/>
          </ac:spMkLst>
        </pc:spChg>
        <pc:spChg chg="del">
          <ac:chgData name="Agustín Bunader" userId="6e719ad08ff68a50" providerId="LiveId" clId="{6AF81102-2B65-4231-B314-08E3A1AB82C9}" dt="2021-02-08T11:45:10.074" v="1864" actId="478"/>
          <ac:spMkLst>
            <pc:docMk/>
            <pc:sldMk cId="2910747908" sldId="305"/>
            <ac:spMk id="44" creationId="{1EBACD33-43D6-4234-B73B-1B7DE19E979D}"/>
          </ac:spMkLst>
        </pc:spChg>
        <pc:picChg chg="add mod">
          <ac:chgData name="Agustín Bunader" userId="6e719ad08ff68a50" providerId="LiveId" clId="{6AF81102-2B65-4231-B314-08E3A1AB82C9}" dt="2021-02-08T12:10:05.261" v="2708" actId="1076"/>
          <ac:picMkLst>
            <pc:docMk/>
            <pc:sldMk cId="2910747908" sldId="305"/>
            <ac:picMk id="5" creationId="{4D0F7799-7849-4898-97F3-9EFB4CD5D0EA}"/>
          </ac:picMkLst>
        </pc:picChg>
        <pc:picChg chg="add del mod">
          <ac:chgData name="Agustín Bunader" userId="6e719ad08ff68a50" providerId="LiveId" clId="{6AF81102-2B65-4231-B314-08E3A1AB82C9}" dt="2021-02-08T11:46:01.464" v="1882" actId="478"/>
          <ac:picMkLst>
            <pc:docMk/>
            <pc:sldMk cId="2910747908" sldId="305"/>
            <ac:picMk id="9" creationId="{DAF92835-13B0-4963-9BB2-620E332A74CC}"/>
          </ac:picMkLst>
        </pc:picChg>
        <pc:picChg chg="add mod">
          <ac:chgData name="Agustín Bunader" userId="6e719ad08ff68a50" providerId="LiveId" clId="{6AF81102-2B65-4231-B314-08E3A1AB82C9}" dt="2021-02-08T12:10:08.971" v="2709" actId="1076"/>
          <ac:picMkLst>
            <pc:docMk/>
            <pc:sldMk cId="2910747908" sldId="305"/>
            <ac:picMk id="15" creationId="{DBEBD8E0-0E70-4F79-9AC7-A231659102D7}"/>
          </ac:picMkLst>
        </pc:picChg>
        <pc:picChg chg="add del mod">
          <ac:chgData name="Agustín Bunader" userId="6e719ad08ff68a50" providerId="LiveId" clId="{6AF81102-2B65-4231-B314-08E3A1AB82C9}" dt="2021-02-08T11:47:04.603" v="1898" actId="478"/>
          <ac:picMkLst>
            <pc:docMk/>
            <pc:sldMk cId="2910747908" sldId="305"/>
            <ac:picMk id="20" creationId="{4AE7F88E-CD20-4A70-B368-6869BCF3C2E0}"/>
          </ac:picMkLst>
        </pc:picChg>
        <pc:picChg chg="del">
          <ac:chgData name="Agustín Bunader" userId="6e719ad08ff68a50" providerId="LiveId" clId="{6AF81102-2B65-4231-B314-08E3A1AB82C9}" dt="2021-02-08T11:45:37.269" v="1869" actId="478"/>
          <ac:picMkLst>
            <pc:docMk/>
            <pc:sldMk cId="2910747908" sldId="305"/>
            <ac:picMk id="1026" creationId="{0492D489-B96F-4B16-A6B5-211DBE51C4B2}"/>
          </ac:picMkLst>
        </pc:picChg>
        <pc:picChg chg="del">
          <ac:chgData name="Agustín Bunader" userId="6e719ad08ff68a50" providerId="LiveId" clId="{6AF81102-2B65-4231-B314-08E3A1AB82C9}" dt="2021-02-08T11:45:37.957" v="1870" actId="478"/>
          <ac:picMkLst>
            <pc:docMk/>
            <pc:sldMk cId="2910747908" sldId="305"/>
            <ac:picMk id="1028" creationId="{77749667-52FB-4C26-A8D4-CA12E921BF42}"/>
          </ac:picMkLst>
        </pc:picChg>
      </pc:sldChg>
      <pc:sldChg chg="del">
        <pc:chgData name="Agustín Bunader" userId="6e719ad08ff68a50" providerId="LiveId" clId="{6AF81102-2B65-4231-B314-08E3A1AB82C9}" dt="2021-02-08T09:04:07.665" v="224" actId="47"/>
        <pc:sldMkLst>
          <pc:docMk/>
          <pc:sldMk cId="3453766867" sldId="306"/>
        </pc:sldMkLst>
      </pc:sldChg>
      <pc:sldChg chg="addSp delSp modSp add mod">
        <pc:chgData name="Agustín Bunader" userId="6e719ad08ff68a50" providerId="LiveId" clId="{6AF81102-2B65-4231-B314-08E3A1AB82C9}" dt="2021-02-16T14:05:39.275" v="16724" actId="20577"/>
        <pc:sldMkLst>
          <pc:docMk/>
          <pc:sldMk cId="4254432421" sldId="306"/>
        </pc:sldMkLst>
        <pc:spChg chg="mod">
          <ac:chgData name="Agustín Bunader" userId="6e719ad08ff68a50" providerId="LiveId" clId="{6AF81102-2B65-4231-B314-08E3A1AB82C9}" dt="2021-02-08T12:11:53.740" v="2787" actId="14100"/>
          <ac:spMkLst>
            <pc:docMk/>
            <pc:sldMk cId="4254432421" sldId="306"/>
            <ac:spMk id="4" creationId="{B5981CF1-BC08-49F8-B0F9-AAF98EC67450}"/>
          </ac:spMkLst>
        </pc:spChg>
        <pc:spChg chg="mod">
          <ac:chgData name="Agustín Bunader" userId="6e719ad08ff68a50" providerId="LiveId" clId="{6AF81102-2B65-4231-B314-08E3A1AB82C9}" dt="2021-02-16T14:03:17.319" v="16696" actId="20577"/>
          <ac:spMkLst>
            <pc:docMk/>
            <pc:sldMk cId="4254432421" sldId="306"/>
            <ac:spMk id="13" creationId="{C810CE04-D8D7-45E7-89A6-7D823AC5A1A4}"/>
          </ac:spMkLst>
        </pc:spChg>
        <pc:spChg chg="add mod">
          <ac:chgData name="Agustín Bunader" userId="6e719ad08ff68a50" providerId="LiveId" clId="{6AF81102-2B65-4231-B314-08E3A1AB82C9}" dt="2021-02-16T14:04:54.096" v="16719" actId="20577"/>
          <ac:spMkLst>
            <pc:docMk/>
            <pc:sldMk cId="4254432421" sldId="306"/>
            <ac:spMk id="16" creationId="{11EC3174-8EA0-458B-9F1A-16B539443FEF}"/>
          </ac:spMkLst>
        </pc:spChg>
        <pc:spChg chg="add mod">
          <ac:chgData name="Agustín Bunader" userId="6e719ad08ff68a50" providerId="LiveId" clId="{6AF81102-2B65-4231-B314-08E3A1AB82C9}" dt="2021-02-16T14:05:39.275" v="16724" actId="20577"/>
          <ac:spMkLst>
            <pc:docMk/>
            <pc:sldMk cId="4254432421" sldId="306"/>
            <ac:spMk id="17" creationId="{0019A7D4-8F93-4229-8D4B-8D1C3667D46E}"/>
          </ac:spMkLst>
        </pc:spChg>
        <pc:spChg chg="mod">
          <ac:chgData name="Agustín Bunader" userId="6e719ad08ff68a50" providerId="LiveId" clId="{6AF81102-2B65-4231-B314-08E3A1AB82C9}" dt="2021-02-16T14:03:32.770" v="16698" actId="20577"/>
          <ac:spMkLst>
            <pc:docMk/>
            <pc:sldMk cId="4254432421" sldId="306"/>
            <ac:spMk id="21" creationId="{1EE941D7-D19D-42CB-93E3-D6E3F4C3954B}"/>
          </ac:spMkLst>
        </pc:spChg>
        <pc:spChg chg="del">
          <ac:chgData name="Agustín Bunader" userId="6e719ad08ff68a50" providerId="LiveId" clId="{6AF81102-2B65-4231-B314-08E3A1AB82C9}" dt="2021-02-08T12:11:37.975" v="2757" actId="478"/>
          <ac:spMkLst>
            <pc:docMk/>
            <pc:sldMk cId="4254432421" sldId="306"/>
            <ac:spMk id="22" creationId="{F01966E4-FE5F-4128-BD7D-C5DF8AC5A758}"/>
          </ac:spMkLst>
        </pc:spChg>
        <pc:picChg chg="add mod">
          <ac:chgData name="Agustín Bunader" userId="6e719ad08ff68a50" providerId="LiveId" clId="{6AF81102-2B65-4231-B314-08E3A1AB82C9}" dt="2021-02-08T18:40:44.208" v="3427" actId="1076"/>
          <ac:picMkLst>
            <pc:docMk/>
            <pc:sldMk cId="4254432421" sldId="306"/>
            <ac:picMk id="3" creationId="{5EBBF342-3FED-4424-876F-9D6D5A3BF669}"/>
          </ac:picMkLst>
        </pc:picChg>
        <pc:picChg chg="del">
          <ac:chgData name="Agustín Bunader" userId="6e719ad08ff68a50" providerId="LiveId" clId="{6AF81102-2B65-4231-B314-08E3A1AB82C9}" dt="2021-02-08T12:11:33.950" v="2755" actId="478"/>
          <ac:picMkLst>
            <pc:docMk/>
            <pc:sldMk cId="4254432421" sldId="306"/>
            <ac:picMk id="5" creationId="{4D0F7799-7849-4898-97F3-9EFB4CD5D0EA}"/>
          </ac:picMkLst>
        </pc:picChg>
        <pc:picChg chg="add mod">
          <ac:chgData name="Agustín Bunader" userId="6e719ad08ff68a50" providerId="LiveId" clId="{6AF81102-2B65-4231-B314-08E3A1AB82C9}" dt="2021-02-15T01:14:31.752" v="16315" actId="1076"/>
          <ac:picMkLst>
            <pc:docMk/>
            <pc:sldMk cId="4254432421" sldId="306"/>
            <ac:picMk id="5" creationId="{E6A9FF75-B3E6-46F7-94F4-785372959AA1}"/>
          </ac:picMkLst>
        </pc:picChg>
        <pc:picChg chg="del">
          <ac:chgData name="Agustín Bunader" userId="6e719ad08ff68a50" providerId="LiveId" clId="{6AF81102-2B65-4231-B314-08E3A1AB82C9}" dt="2021-02-08T12:11:34.926" v="2756" actId="478"/>
          <ac:picMkLst>
            <pc:docMk/>
            <pc:sldMk cId="4254432421" sldId="306"/>
            <ac:picMk id="15" creationId="{DBEBD8E0-0E70-4F79-9AC7-A231659102D7}"/>
          </ac:picMkLst>
        </pc:picChg>
        <pc:picChg chg="add mod">
          <ac:chgData name="Agustín Bunader" userId="6e719ad08ff68a50" providerId="LiveId" clId="{6AF81102-2B65-4231-B314-08E3A1AB82C9}" dt="2021-02-08T22:54:29.446" v="5267" actId="1076"/>
          <ac:picMkLst>
            <pc:docMk/>
            <pc:sldMk cId="4254432421" sldId="306"/>
            <ac:picMk id="3074" creationId="{73A54598-9820-443F-84DC-2505BC36D39F}"/>
          </ac:picMkLst>
        </pc:picChg>
      </pc:sldChg>
      <pc:sldChg chg="modSp add del mod">
        <pc:chgData name="Agustín Bunader" userId="6e719ad08ff68a50" providerId="LiveId" clId="{6AF81102-2B65-4231-B314-08E3A1AB82C9}" dt="2021-02-08T22:57:16.221" v="5350" actId="47"/>
        <pc:sldMkLst>
          <pc:docMk/>
          <pc:sldMk cId="2614500119" sldId="307"/>
        </pc:sldMkLst>
        <pc:spChg chg="mod">
          <ac:chgData name="Agustín Bunader" userId="6e719ad08ff68a50" providerId="LiveId" clId="{6AF81102-2B65-4231-B314-08E3A1AB82C9}" dt="2021-02-08T12:12:30.650" v="2799" actId="20577"/>
          <ac:spMkLst>
            <pc:docMk/>
            <pc:sldMk cId="2614500119" sldId="307"/>
            <ac:spMk id="4" creationId="{B5981CF1-BC08-49F8-B0F9-AAF98EC67450}"/>
          </ac:spMkLst>
        </pc:spChg>
      </pc:sldChg>
      <pc:sldChg chg="del">
        <pc:chgData name="Agustín Bunader" userId="6e719ad08ff68a50" providerId="LiveId" clId="{6AF81102-2B65-4231-B314-08E3A1AB82C9}" dt="2021-02-08T09:04:11.414" v="225" actId="47"/>
        <pc:sldMkLst>
          <pc:docMk/>
          <pc:sldMk cId="2667527240" sldId="307"/>
        </pc:sldMkLst>
      </pc:sldChg>
      <pc:sldChg chg="addSp delSp modSp add mod">
        <pc:chgData name="Agustín Bunader" userId="6e719ad08ff68a50" providerId="LiveId" clId="{6AF81102-2B65-4231-B314-08E3A1AB82C9}" dt="2021-02-16T14:11:01.858" v="16765" actId="6549"/>
        <pc:sldMkLst>
          <pc:docMk/>
          <pc:sldMk cId="2174352984" sldId="308"/>
        </pc:sldMkLst>
        <pc:spChg chg="add del mod">
          <ac:chgData name="Agustín Bunader" userId="6e719ad08ff68a50" providerId="LiveId" clId="{6AF81102-2B65-4231-B314-08E3A1AB82C9}" dt="2021-02-09T14:09:57.817" v="7381" actId="478"/>
          <ac:spMkLst>
            <pc:docMk/>
            <pc:sldMk cId="2174352984" sldId="308"/>
            <ac:spMk id="2" creationId="{F6F5E626-53FD-4877-94A2-32F681BD0AE6}"/>
          </ac:spMkLst>
        </pc:spChg>
        <pc:spChg chg="add mod">
          <ac:chgData name="Agustín Bunader" userId="6e719ad08ff68a50" providerId="LiveId" clId="{6AF81102-2B65-4231-B314-08E3A1AB82C9}" dt="2021-02-09T14:12:21.050" v="7397" actId="1582"/>
          <ac:spMkLst>
            <pc:docMk/>
            <pc:sldMk cId="2174352984" sldId="308"/>
            <ac:spMk id="3" creationId="{5FE4CD01-6C5F-4FEA-95C9-7A23815C0AC8}"/>
          </ac:spMkLst>
        </pc:spChg>
        <pc:spChg chg="mod">
          <ac:chgData name="Agustín Bunader" userId="6e719ad08ff68a50" providerId="LiveId" clId="{6AF81102-2B65-4231-B314-08E3A1AB82C9}" dt="2021-02-08T12:12:38.165" v="2810" actId="20577"/>
          <ac:spMkLst>
            <pc:docMk/>
            <pc:sldMk cId="2174352984" sldId="308"/>
            <ac:spMk id="4" creationId="{B5981CF1-BC08-49F8-B0F9-AAF98EC67450}"/>
          </ac:spMkLst>
        </pc:spChg>
        <pc:spChg chg="mod">
          <ac:chgData name="Agustín Bunader" userId="6e719ad08ff68a50" providerId="LiveId" clId="{6AF81102-2B65-4231-B314-08E3A1AB82C9}" dt="2021-02-16T14:11:01.858" v="16765" actId="6549"/>
          <ac:spMkLst>
            <pc:docMk/>
            <pc:sldMk cId="2174352984" sldId="308"/>
            <ac:spMk id="13" creationId="{C810CE04-D8D7-45E7-89A6-7D823AC5A1A4}"/>
          </ac:spMkLst>
        </pc:spChg>
        <pc:spChg chg="del">
          <ac:chgData name="Agustín Bunader" userId="6e719ad08ff68a50" providerId="LiveId" clId="{6AF81102-2B65-4231-B314-08E3A1AB82C9}" dt="2021-02-09T13:57:31.068" v="7176" actId="478"/>
          <ac:spMkLst>
            <pc:docMk/>
            <pc:sldMk cId="2174352984" sldId="308"/>
            <ac:spMk id="21" creationId="{1EE941D7-D19D-42CB-93E3-D6E3F4C3954B}"/>
          </ac:spMkLst>
        </pc:spChg>
        <pc:picChg chg="add del mod">
          <ac:chgData name="Agustín Bunader" userId="6e719ad08ff68a50" providerId="LiveId" clId="{6AF81102-2B65-4231-B314-08E3A1AB82C9}" dt="2021-02-09T14:00:45.878" v="7297" actId="478"/>
          <ac:picMkLst>
            <pc:docMk/>
            <pc:sldMk cId="2174352984" sldId="308"/>
            <ac:picMk id="7170" creationId="{31EE8D86-9DC9-4507-A260-8EA15E6B01B6}"/>
          </ac:picMkLst>
        </pc:picChg>
        <pc:picChg chg="add mod">
          <ac:chgData name="Agustín Bunader" userId="6e719ad08ff68a50" providerId="LiveId" clId="{6AF81102-2B65-4231-B314-08E3A1AB82C9}" dt="2021-02-09T14:01:35.520" v="7325" actId="1076"/>
          <ac:picMkLst>
            <pc:docMk/>
            <pc:sldMk cId="2174352984" sldId="308"/>
            <ac:picMk id="7172" creationId="{DEC85DC5-3FF8-4915-A249-62EF21827336}"/>
          </ac:picMkLst>
        </pc:picChg>
        <pc:picChg chg="add mod">
          <ac:chgData name="Agustín Bunader" userId="6e719ad08ff68a50" providerId="LiveId" clId="{6AF81102-2B65-4231-B314-08E3A1AB82C9}" dt="2021-02-09T14:05:23.896" v="7353" actId="1076"/>
          <ac:picMkLst>
            <pc:docMk/>
            <pc:sldMk cId="2174352984" sldId="308"/>
            <ac:picMk id="7174" creationId="{FB310FAE-44F9-4B25-935B-DFF132F2B499}"/>
          </ac:picMkLst>
        </pc:picChg>
        <pc:picChg chg="add del mod">
          <ac:chgData name="Agustín Bunader" userId="6e719ad08ff68a50" providerId="LiveId" clId="{6AF81102-2B65-4231-B314-08E3A1AB82C9}" dt="2021-02-09T14:03:59.416" v="7337" actId="478"/>
          <ac:picMkLst>
            <pc:docMk/>
            <pc:sldMk cId="2174352984" sldId="308"/>
            <ac:picMk id="7176" creationId="{C8A93471-947A-494B-BB03-CCF267590F1E}"/>
          </ac:picMkLst>
        </pc:picChg>
        <pc:picChg chg="add del mod">
          <ac:chgData name="Agustín Bunader" userId="6e719ad08ff68a50" providerId="LiveId" clId="{6AF81102-2B65-4231-B314-08E3A1AB82C9}" dt="2021-02-09T14:03:59.416" v="7337" actId="478"/>
          <ac:picMkLst>
            <pc:docMk/>
            <pc:sldMk cId="2174352984" sldId="308"/>
            <ac:picMk id="7178" creationId="{80945DE5-A59E-4792-9511-CDA6606A319A}"/>
          </ac:picMkLst>
        </pc:picChg>
        <pc:picChg chg="add del mod">
          <ac:chgData name="Agustín Bunader" userId="6e719ad08ff68a50" providerId="LiveId" clId="{6AF81102-2B65-4231-B314-08E3A1AB82C9}" dt="2021-02-09T14:04:50.291" v="7342" actId="478"/>
          <ac:picMkLst>
            <pc:docMk/>
            <pc:sldMk cId="2174352984" sldId="308"/>
            <ac:picMk id="7180" creationId="{1FB53078-0549-4B9E-BE14-2801927CE467}"/>
          </ac:picMkLst>
        </pc:picChg>
        <pc:picChg chg="add mod">
          <ac:chgData name="Agustín Bunader" userId="6e719ad08ff68a50" providerId="LiveId" clId="{6AF81102-2B65-4231-B314-08E3A1AB82C9}" dt="2021-02-09T14:05:12.564" v="7350" actId="1076"/>
          <ac:picMkLst>
            <pc:docMk/>
            <pc:sldMk cId="2174352984" sldId="308"/>
            <ac:picMk id="7182" creationId="{DDFEBC17-AEB6-481F-A71A-1D2581CDB7E3}"/>
          </ac:picMkLst>
        </pc:picChg>
      </pc:sldChg>
      <pc:sldChg chg="del">
        <pc:chgData name="Agustín Bunader" userId="6e719ad08ff68a50" providerId="LiveId" clId="{6AF81102-2B65-4231-B314-08E3A1AB82C9}" dt="2021-02-08T09:04:23.042" v="226" actId="47"/>
        <pc:sldMkLst>
          <pc:docMk/>
          <pc:sldMk cId="3496732591" sldId="308"/>
        </pc:sldMkLst>
      </pc:sldChg>
      <pc:sldChg chg="addSp delSp modSp add mod">
        <pc:chgData name="Agustín Bunader" userId="6e719ad08ff68a50" providerId="LiveId" clId="{6AF81102-2B65-4231-B314-08E3A1AB82C9}" dt="2021-02-16T14:06:59.750" v="16737" actId="20577"/>
        <pc:sldMkLst>
          <pc:docMk/>
          <pc:sldMk cId="823170187" sldId="309"/>
        </pc:sldMkLst>
        <pc:spChg chg="mod">
          <ac:chgData name="Agustín Bunader" userId="6e719ad08ff68a50" providerId="LiveId" clId="{6AF81102-2B65-4231-B314-08E3A1AB82C9}" dt="2021-02-08T22:57:13.026" v="5349" actId="20577"/>
          <ac:spMkLst>
            <pc:docMk/>
            <pc:sldMk cId="823170187" sldId="309"/>
            <ac:spMk id="4" creationId="{B5981CF1-BC08-49F8-B0F9-AAF98EC67450}"/>
          </ac:spMkLst>
        </pc:spChg>
        <pc:spChg chg="add mod">
          <ac:chgData name="Agustín Bunader" userId="6e719ad08ff68a50" providerId="LiveId" clId="{6AF81102-2B65-4231-B314-08E3A1AB82C9}" dt="2021-02-09T10:58:11.611" v="6250" actId="207"/>
          <ac:spMkLst>
            <pc:docMk/>
            <pc:sldMk cId="823170187" sldId="309"/>
            <ac:spMk id="7" creationId="{D7575D0E-B71C-424C-A2B2-F9CEF0B36FD6}"/>
          </ac:spMkLst>
        </pc:spChg>
        <pc:spChg chg="mod">
          <ac:chgData name="Agustín Bunader" userId="6e719ad08ff68a50" providerId="LiveId" clId="{6AF81102-2B65-4231-B314-08E3A1AB82C9}" dt="2021-02-16T14:05:50.375" v="16725" actId="20577"/>
          <ac:spMkLst>
            <pc:docMk/>
            <pc:sldMk cId="823170187" sldId="309"/>
            <ac:spMk id="13" creationId="{C810CE04-D8D7-45E7-89A6-7D823AC5A1A4}"/>
          </ac:spMkLst>
        </pc:spChg>
        <pc:spChg chg="add mod">
          <ac:chgData name="Agustín Bunader" userId="6e719ad08ff68a50" providerId="LiveId" clId="{6AF81102-2B65-4231-B314-08E3A1AB82C9}" dt="2021-02-16T14:06:59.750" v="16737" actId="20577"/>
          <ac:spMkLst>
            <pc:docMk/>
            <pc:sldMk cId="823170187" sldId="309"/>
            <ac:spMk id="15" creationId="{3FE7BB86-433C-479C-8A19-C3F3740595F8}"/>
          </ac:spMkLst>
        </pc:spChg>
        <pc:spChg chg="del">
          <ac:chgData name="Agustín Bunader" userId="6e719ad08ff68a50" providerId="LiveId" clId="{6AF81102-2B65-4231-B314-08E3A1AB82C9}" dt="2021-02-09T03:11:27.841" v="5630" actId="478"/>
          <ac:spMkLst>
            <pc:docMk/>
            <pc:sldMk cId="823170187" sldId="309"/>
            <ac:spMk id="16" creationId="{11EC3174-8EA0-458B-9F1A-16B539443FEF}"/>
          </ac:spMkLst>
        </pc:spChg>
        <pc:spChg chg="del">
          <ac:chgData name="Agustín Bunader" userId="6e719ad08ff68a50" providerId="LiveId" clId="{6AF81102-2B65-4231-B314-08E3A1AB82C9}" dt="2021-02-09T03:11:29.705" v="5631" actId="478"/>
          <ac:spMkLst>
            <pc:docMk/>
            <pc:sldMk cId="823170187" sldId="309"/>
            <ac:spMk id="17" creationId="{0019A7D4-8F93-4229-8D4B-8D1C3667D46E}"/>
          </ac:spMkLst>
        </pc:spChg>
        <pc:spChg chg="del mod">
          <ac:chgData name="Agustín Bunader" userId="6e719ad08ff68a50" providerId="LiveId" clId="{6AF81102-2B65-4231-B314-08E3A1AB82C9}" dt="2021-02-09T02:56:24.256" v="5628" actId="478"/>
          <ac:spMkLst>
            <pc:docMk/>
            <pc:sldMk cId="823170187" sldId="309"/>
            <ac:spMk id="21" creationId="{1EE941D7-D19D-42CB-93E3-D6E3F4C3954B}"/>
          </ac:spMkLst>
        </pc:spChg>
        <pc:spChg chg="add mod">
          <ac:chgData name="Agustín Bunader" userId="6e719ad08ff68a50" providerId="LiveId" clId="{6AF81102-2B65-4231-B314-08E3A1AB82C9}" dt="2021-02-09T10:59:08.521" v="6253" actId="1076"/>
          <ac:spMkLst>
            <pc:docMk/>
            <pc:sldMk cId="823170187" sldId="309"/>
            <ac:spMk id="22" creationId="{15012F3A-C35D-4058-99DE-ACB12C89F06C}"/>
          </ac:spMkLst>
        </pc:spChg>
        <pc:picChg chg="del">
          <ac:chgData name="Agustín Bunader" userId="6e719ad08ff68a50" providerId="LiveId" clId="{6AF81102-2B65-4231-B314-08E3A1AB82C9}" dt="2021-02-08T22:57:19.651" v="5351" actId="478"/>
          <ac:picMkLst>
            <pc:docMk/>
            <pc:sldMk cId="823170187" sldId="309"/>
            <ac:picMk id="3" creationId="{5EBBF342-3FED-4424-876F-9D6D5A3BF669}"/>
          </ac:picMkLst>
        </pc:picChg>
        <pc:picChg chg="add del mod">
          <ac:chgData name="Agustín Bunader" userId="6e719ad08ff68a50" providerId="LiveId" clId="{6AF81102-2B65-4231-B314-08E3A1AB82C9}" dt="2021-02-09T04:15:53.072" v="6199" actId="478"/>
          <ac:picMkLst>
            <pc:docMk/>
            <pc:sldMk cId="823170187" sldId="309"/>
            <ac:picMk id="5" creationId="{E1C7DA5E-9E22-4612-8AEB-FE2FB01A5503}"/>
          </ac:picMkLst>
        </pc:picChg>
        <pc:picChg chg="del">
          <ac:chgData name="Agustín Bunader" userId="6e719ad08ff68a50" providerId="LiveId" clId="{6AF81102-2B65-4231-B314-08E3A1AB82C9}" dt="2021-02-08T22:57:20.737" v="5352" actId="478"/>
          <ac:picMkLst>
            <pc:docMk/>
            <pc:sldMk cId="823170187" sldId="309"/>
            <ac:picMk id="3074" creationId="{73A54598-9820-443F-84DC-2505BC36D39F}"/>
          </ac:picMkLst>
        </pc:picChg>
        <pc:picChg chg="add mod">
          <ac:chgData name="Agustín Bunader" userId="6e719ad08ff68a50" providerId="LiveId" clId="{6AF81102-2B65-4231-B314-08E3A1AB82C9}" dt="2021-02-09T04:18:40.234" v="6219" actId="1076"/>
          <ac:picMkLst>
            <pc:docMk/>
            <pc:sldMk cId="823170187" sldId="309"/>
            <ac:picMk id="5122" creationId="{8F78D9F2-B842-4314-913F-E1F1EFA0AD1C}"/>
          </ac:picMkLst>
        </pc:picChg>
        <pc:picChg chg="add mod">
          <ac:chgData name="Agustín Bunader" userId="6e719ad08ff68a50" providerId="LiveId" clId="{6AF81102-2B65-4231-B314-08E3A1AB82C9}" dt="2021-02-09T04:21:50.040" v="6235" actId="1076"/>
          <ac:picMkLst>
            <pc:docMk/>
            <pc:sldMk cId="823170187" sldId="309"/>
            <ac:picMk id="5124" creationId="{79D2D686-720B-42C3-AB4D-3540C1164CB5}"/>
          </ac:picMkLst>
        </pc:picChg>
        <pc:picChg chg="add mod">
          <ac:chgData name="Agustín Bunader" userId="6e719ad08ff68a50" providerId="LiveId" clId="{6AF81102-2B65-4231-B314-08E3A1AB82C9}" dt="2021-02-09T10:58:15.317" v="6251" actId="1076"/>
          <ac:picMkLst>
            <pc:docMk/>
            <pc:sldMk cId="823170187" sldId="309"/>
            <ac:picMk id="5126" creationId="{F2187F5A-99D6-4304-A588-C4A8F0E3D866}"/>
          </ac:picMkLst>
        </pc:picChg>
        <pc:picChg chg="add mod">
          <ac:chgData name="Agustín Bunader" userId="6e719ad08ff68a50" providerId="LiveId" clId="{6AF81102-2B65-4231-B314-08E3A1AB82C9}" dt="2021-02-09T10:59:14.481" v="6254" actId="1076"/>
          <ac:picMkLst>
            <pc:docMk/>
            <pc:sldMk cId="823170187" sldId="309"/>
            <ac:picMk id="5128" creationId="{F5048D00-8FD7-407E-970A-04280B4D3874}"/>
          </ac:picMkLst>
        </pc:picChg>
        <pc:picChg chg="add mod">
          <ac:chgData name="Agustín Bunader" userId="6e719ad08ff68a50" providerId="LiveId" clId="{6AF81102-2B65-4231-B314-08E3A1AB82C9}" dt="2021-02-09T04:23:18.286" v="6245" actId="1076"/>
          <ac:picMkLst>
            <pc:docMk/>
            <pc:sldMk cId="823170187" sldId="309"/>
            <ac:picMk id="5130" creationId="{42976F9B-81AD-4F8D-A99F-78C62DB7D851}"/>
          </ac:picMkLst>
        </pc:picChg>
      </pc:sldChg>
      <pc:sldChg chg="del">
        <pc:chgData name="Agustín Bunader" userId="6e719ad08ff68a50" providerId="LiveId" clId="{6AF81102-2B65-4231-B314-08E3A1AB82C9}" dt="2021-02-08T09:04:24.330" v="227" actId="47"/>
        <pc:sldMkLst>
          <pc:docMk/>
          <pc:sldMk cId="3782239199" sldId="309"/>
        </pc:sldMkLst>
      </pc:sldChg>
      <pc:sldChg chg="addSp delSp modSp add mod">
        <pc:chgData name="Agustín Bunader" userId="6e719ad08ff68a50" providerId="LiveId" clId="{6AF81102-2B65-4231-B314-08E3A1AB82C9}" dt="2021-02-16T14:07:55.986" v="16747" actId="20577"/>
        <pc:sldMkLst>
          <pc:docMk/>
          <pc:sldMk cId="1806904606" sldId="310"/>
        </pc:sldMkLst>
        <pc:spChg chg="del">
          <ac:chgData name="Agustín Bunader" userId="6e719ad08ff68a50" providerId="LiveId" clId="{6AF81102-2B65-4231-B314-08E3A1AB82C9}" dt="2021-02-09T11:02:15.083" v="6261" actId="478"/>
          <ac:spMkLst>
            <pc:docMk/>
            <pc:sldMk cId="1806904606" sldId="310"/>
            <ac:spMk id="7" creationId="{D7575D0E-B71C-424C-A2B2-F9CEF0B36FD6}"/>
          </ac:spMkLst>
        </pc:spChg>
        <pc:spChg chg="add del mod">
          <ac:chgData name="Agustín Bunader" userId="6e719ad08ff68a50" providerId="LiveId" clId="{6AF81102-2B65-4231-B314-08E3A1AB82C9}" dt="2021-02-13T21:11:29.781" v="12123" actId="478"/>
          <ac:spMkLst>
            <pc:docMk/>
            <pc:sldMk cId="1806904606" sldId="310"/>
            <ac:spMk id="10" creationId="{8F22E8C6-8A08-4DC5-A1E6-DC2EC8AB5028}"/>
          </ac:spMkLst>
        </pc:spChg>
        <pc:spChg chg="mod">
          <ac:chgData name="Agustín Bunader" userId="6e719ad08ff68a50" providerId="LiveId" clId="{6AF81102-2B65-4231-B314-08E3A1AB82C9}" dt="2021-02-16T14:07:55.986" v="16747" actId="20577"/>
          <ac:spMkLst>
            <pc:docMk/>
            <pc:sldMk cId="1806904606" sldId="310"/>
            <ac:spMk id="13" creationId="{C810CE04-D8D7-45E7-89A6-7D823AC5A1A4}"/>
          </ac:spMkLst>
        </pc:spChg>
        <pc:spChg chg="del mod">
          <ac:chgData name="Agustín Bunader" userId="6e719ad08ff68a50" providerId="LiveId" clId="{6AF81102-2B65-4231-B314-08E3A1AB82C9}" dt="2021-02-09T11:06:04.992" v="6330" actId="478"/>
          <ac:spMkLst>
            <pc:docMk/>
            <pc:sldMk cId="1806904606" sldId="310"/>
            <ac:spMk id="15" creationId="{3FE7BB86-433C-479C-8A19-C3F3740595F8}"/>
          </ac:spMkLst>
        </pc:spChg>
        <pc:spChg chg="add del mod">
          <ac:chgData name="Agustín Bunader" userId="6e719ad08ff68a50" providerId="LiveId" clId="{6AF81102-2B65-4231-B314-08E3A1AB82C9}" dt="2021-02-13T21:17:29.123" v="12311" actId="21"/>
          <ac:spMkLst>
            <pc:docMk/>
            <pc:sldMk cId="1806904606" sldId="310"/>
            <ac:spMk id="16" creationId="{71106155-5AC9-415C-9A3E-E244609B154E}"/>
          </ac:spMkLst>
        </pc:spChg>
        <pc:spChg chg="add del mod">
          <ac:chgData name="Agustín Bunader" userId="6e719ad08ff68a50" providerId="LiveId" clId="{6AF81102-2B65-4231-B314-08E3A1AB82C9}" dt="2021-02-13T22:31:28.924" v="12340" actId="478"/>
          <ac:spMkLst>
            <pc:docMk/>
            <pc:sldMk cId="1806904606" sldId="310"/>
            <ac:spMk id="17" creationId="{C640FE77-BF9A-4341-ACB5-92F69D8467CD}"/>
          </ac:spMkLst>
        </pc:spChg>
        <pc:spChg chg="add del mod">
          <ac:chgData name="Agustín Bunader" userId="6e719ad08ff68a50" providerId="LiveId" clId="{6AF81102-2B65-4231-B314-08E3A1AB82C9}" dt="2021-02-13T21:11:31.761" v="12124" actId="478"/>
          <ac:spMkLst>
            <pc:docMk/>
            <pc:sldMk cId="1806904606" sldId="310"/>
            <ac:spMk id="21" creationId="{2EFFE9B0-E56C-45F1-B637-3F6341BBDFE8}"/>
          </ac:spMkLst>
        </pc:spChg>
        <pc:spChg chg="del">
          <ac:chgData name="Agustín Bunader" userId="6e719ad08ff68a50" providerId="LiveId" clId="{6AF81102-2B65-4231-B314-08E3A1AB82C9}" dt="2021-02-09T11:02:13.250" v="6258" actId="478"/>
          <ac:spMkLst>
            <pc:docMk/>
            <pc:sldMk cId="1806904606" sldId="310"/>
            <ac:spMk id="22" creationId="{15012F3A-C35D-4058-99DE-ACB12C89F06C}"/>
          </ac:spMkLst>
        </pc:spChg>
        <pc:spChg chg="add del mod">
          <ac:chgData name="Agustín Bunader" userId="6e719ad08ff68a50" providerId="LiveId" clId="{6AF81102-2B65-4231-B314-08E3A1AB82C9}" dt="2021-02-12T14:57:06.350" v="11899" actId="21"/>
          <ac:spMkLst>
            <pc:docMk/>
            <pc:sldMk cId="1806904606" sldId="310"/>
            <ac:spMk id="23" creationId="{5362E863-2F9E-4459-AB63-318886B23698}"/>
          </ac:spMkLst>
        </pc:spChg>
        <pc:spChg chg="add del mod">
          <ac:chgData name="Agustín Bunader" userId="6e719ad08ff68a50" providerId="LiveId" clId="{6AF81102-2B65-4231-B314-08E3A1AB82C9}" dt="2021-02-13T23:01:42.722" v="12683" actId="478"/>
          <ac:spMkLst>
            <pc:docMk/>
            <pc:sldMk cId="1806904606" sldId="310"/>
            <ac:spMk id="28" creationId="{CDB8646A-5074-49B8-A171-AF8718A82FD1}"/>
          </ac:spMkLst>
        </pc:spChg>
        <pc:picChg chg="add del mod modCrop">
          <ac:chgData name="Agustín Bunader" userId="6e719ad08ff68a50" providerId="LiveId" clId="{6AF81102-2B65-4231-B314-08E3A1AB82C9}" dt="2021-02-13T21:11:38.580" v="12126" actId="478"/>
          <ac:picMkLst>
            <pc:docMk/>
            <pc:sldMk cId="1806904606" sldId="310"/>
            <ac:picMk id="3" creationId="{4BD198F6-096C-4ADB-84AF-42919D987448}"/>
          </ac:picMkLst>
        </pc:picChg>
        <pc:picChg chg="add del mod modCrop">
          <ac:chgData name="Agustín Bunader" userId="6e719ad08ff68a50" providerId="LiveId" clId="{6AF81102-2B65-4231-B314-08E3A1AB82C9}" dt="2021-02-09T13:07:03.060" v="6893" actId="478"/>
          <ac:picMkLst>
            <pc:docMk/>
            <pc:sldMk cId="1806904606" sldId="310"/>
            <ac:picMk id="3" creationId="{B1B0CAF0-2BC1-44CF-98C6-12282CF9E2B3}"/>
          </ac:picMkLst>
        </pc:picChg>
        <pc:picChg chg="add del mod">
          <ac:chgData name="Agustín Bunader" userId="6e719ad08ff68a50" providerId="LiveId" clId="{6AF81102-2B65-4231-B314-08E3A1AB82C9}" dt="2021-02-13T22:30:04.845" v="12328" actId="478"/>
          <ac:picMkLst>
            <pc:docMk/>
            <pc:sldMk cId="1806904606" sldId="310"/>
            <ac:picMk id="7" creationId="{408ED5C6-2F1C-40A1-A82A-57CC28003C83}"/>
          </ac:picMkLst>
        </pc:picChg>
        <pc:picChg chg="add del mod modCrop">
          <ac:chgData name="Agustín Bunader" userId="6e719ad08ff68a50" providerId="LiveId" clId="{6AF81102-2B65-4231-B314-08E3A1AB82C9}" dt="2021-02-09T13:06:10.243" v="6886" actId="478"/>
          <ac:picMkLst>
            <pc:docMk/>
            <pc:sldMk cId="1806904606" sldId="310"/>
            <ac:picMk id="9" creationId="{8B5FB3B4-CE23-4593-84D5-1F591A663D45}"/>
          </ac:picMkLst>
        </pc:picChg>
        <pc:picChg chg="add mod">
          <ac:chgData name="Agustín Bunader" userId="6e719ad08ff68a50" providerId="LiveId" clId="{6AF81102-2B65-4231-B314-08E3A1AB82C9}" dt="2021-02-13T22:30:53.832" v="12338" actId="1076"/>
          <ac:picMkLst>
            <pc:docMk/>
            <pc:sldMk cId="1806904606" sldId="310"/>
            <ac:picMk id="12" creationId="{3899FBBF-1DB7-4724-BF1C-59AE7BB9896B}"/>
          </ac:picMkLst>
        </pc:picChg>
        <pc:picChg chg="add del mod modCrop">
          <ac:chgData name="Agustín Bunader" userId="6e719ad08ff68a50" providerId="LiveId" clId="{6AF81102-2B65-4231-B314-08E3A1AB82C9}" dt="2021-02-13T21:11:35.742" v="12125" actId="478"/>
          <ac:picMkLst>
            <pc:docMk/>
            <pc:sldMk cId="1806904606" sldId="310"/>
            <ac:picMk id="15" creationId="{1EF2E76E-8933-47C3-94B3-F4EB6D3628B4}"/>
          </ac:picMkLst>
        </pc:picChg>
        <pc:picChg chg="add del mod modCrop">
          <ac:chgData name="Agustín Bunader" userId="6e719ad08ff68a50" providerId="LiveId" clId="{6AF81102-2B65-4231-B314-08E3A1AB82C9}" dt="2021-02-09T13:23:40.354" v="7082" actId="478"/>
          <ac:picMkLst>
            <pc:docMk/>
            <pc:sldMk cId="1806904606" sldId="310"/>
            <ac:picMk id="16" creationId="{6B6F3B3B-3EC6-4913-A8EF-86E3BEDF528B}"/>
          </ac:picMkLst>
        </pc:picChg>
        <pc:picChg chg="add del mod modCrop">
          <ac:chgData name="Agustín Bunader" userId="6e719ad08ff68a50" providerId="LiveId" clId="{6AF81102-2B65-4231-B314-08E3A1AB82C9}" dt="2021-02-13T17:09:23.478" v="12117" actId="478"/>
          <ac:picMkLst>
            <pc:docMk/>
            <pc:sldMk cId="1806904606" sldId="310"/>
            <ac:picMk id="18" creationId="{6CEE5016-40E6-4942-A15B-8888570EDD52}"/>
          </ac:picMkLst>
        </pc:picChg>
        <pc:picChg chg="add mod">
          <ac:chgData name="Agustín Bunader" userId="6e719ad08ff68a50" providerId="LiveId" clId="{6AF81102-2B65-4231-B314-08E3A1AB82C9}" dt="2021-02-13T22:31:00.622" v="12339" actId="1076"/>
          <ac:picMkLst>
            <pc:docMk/>
            <pc:sldMk cId="1806904606" sldId="310"/>
            <ac:picMk id="20" creationId="{B1B0D99B-6C1B-4B0C-A95F-C99ABD6B3682}"/>
          </ac:picMkLst>
        </pc:picChg>
        <pc:picChg chg="add del mod">
          <ac:chgData name="Agustín Bunader" userId="6e719ad08ff68a50" providerId="LiveId" clId="{6AF81102-2B65-4231-B314-08E3A1AB82C9}" dt="2021-02-13T22:57:56.589" v="12360" actId="478"/>
          <ac:picMkLst>
            <pc:docMk/>
            <pc:sldMk cId="1806904606" sldId="310"/>
            <ac:picMk id="23" creationId="{DAF3EEC0-F5CA-4B6D-A3F3-9E2665785E20}"/>
          </ac:picMkLst>
        </pc:picChg>
        <pc:picChg chg="add del mod">
          <ac:chgData name="Agustín Bunader" userId="6e719ad08ff68a50" providerId="LiveId" clId="{6AF81102-2B65-4231-B314-08E3A1AB82C9}" dt="2021-02-13T22:57:57.157" v="12361" actId="478"/>
          <ac:picMkLst>
            <pc:docMk/>
            <pc:sldMk cId="1806904606" sldId="310"/>
            <ac:picMk id="25" creationId="{3AF1781A-DAC2-4FC9-91B1-FD98043335F1}"/>
          </ac:picMkLst>
        </pc:picChg>
        <pc:picChg chg="add del mod modCrop">
          <ac:chgData name="Agustín Bunader" userId="6e719ad08ff68a50" providerId="LiveId" clId="{6AF81102-2B65-4231-B314-08E3A1AB82C9}" dt="2021-02-09T13:23:41.132" v="7083" actId="478"/>
          <ac:picMkLst>
            <pc:docMk/>
            <pc:sldMk cId="1806904606" sldId="310"/>
            <ac:picMk id="26" creationId="{9154DD1D-E801-45EB-A208-E54F229F880E}"/>
          </ac:picMkLst>
        </pc:picChg>
        <pc:picChg chg="add del mod modCrop">
          <ac:chgData name="Agustín Bunader" userId="6e719ad08ff68a50" providerId="LiveId" clId="{6AF81102-2B65-4231-B314-08E3A1AB82C9}" dt="2021-02-13T17:09:22.767" v="12116" actId="478"/>
          <ac:picMkLst>
            <pc:docMk/>
            <pc:sldMk cId="1806904606" sldId="310"/>
            <ac:picMk id="29" creationId="{C3991705-F5B7-4D9F-BF35-684FAB28D788}"/>
          </ac:picMkLst>
        </pc:picChg>
        <pc:picChg chg="del">
          <ac:chgData name="Agustín Bunader" userId="6e719ad08ff68a50" providerId="LiveId" clId="{6AF81102-2B65-4231-B314-08E3A1AB82C9}" dt="2021-02-09T11:02:11.513" v="6256" actId="478"/>
          <ac:picMkLst>
            <pc:docMk/>
            <pc:sldMk cId="1806904606" sldId="310"/>
            <ac:picMk id="5122" creationId="{8F78D9F2-B842-4314-913F-E1F1EFA0AD1C}"/>
          </ac:picMkLst>
        </pc:picChg>
        <pc:picChg chg="del">
          <ac:chgData name="Agustín Bunader" userId="6e719ad08ff68a50" providerId="LiveId" clId="{6AF81102-2B65-4231-B314-08E3A1AB82C9}" dt="2021-02-09T11:02:15.697" v="6262" actId="478"/>
          <ac:picMkLst>
            <pc:docMk/>
            <pc:sldMk cId="1806904606" sldId="310"/>
            <ac:picMk id="5124" creationId="{79D2D686-720B-42C3-AB4D-3540C1164CB5}"/>
          </ac:picMkLst>
        </pc:picChg>
        <pc:picChg chg="del">
          <ac:chgData name="Agustín Bunader" userId="6e719ad08ff68a50" providerId="LiveId" clId="{6AF81102-2B65-4231-B314-08E3A1AB82C9}" dt="2021-02-09T11:02:14.386" v="6260" actId="478"/>
          <ac:picMkLst>
            <pc:docMk/>
            <pc:sldMk cId="1806904606" sldId="310"/>
            <ac:picMk id="5126" creationId="{F2187F5A-99D6-4304-A588-C4A8F0E3D866}"/>
          </ac:picMkLst>
        </pc:picChg>
        <pc:picChg chg="del">
          <ac:chgData name="Agustín Bunader" userId="6e719ad08ff68a50" providerId="LiveId" clId="{6AF81102-2B65-4231-B314-08E3A1AB82C9}" dt="2021-02-09T11:02:13.683" v="6259" actId="478"/>
          <ac:picMkLst>
            <pc:docMk/>
            <pc:sldMk cId="1806904606" sldId="310"/>
            <ac:picMk id="5128" creationId="{F5048D00-8FD7-407E-970A-04280B4D3874}"/>
          </ac:picMkLst>
        </pc:picChg>
        <pc:picChg chg="del">
          <ac:chgData name="Agustín Bunader" userId="6e719ad08ff68a50" providerId="LiveId" clId="{6AF81102-2B65-4231-B314-08E3A1AB82C9}" dt="2021-02-09T11:02:12.309" v="6257" actId="478"/>
          <ac:picMkLst>
            <pc:docMk/>
            <pc:sldMk cId="1806904606" sldId="310"/>
            <ac:picMk id="5130" creationId="{42976F9B-81AD-4F8D-A99F-78C62DB7D851}"/>
          </ac:picMkLst>
        </pc:picChg>
        <pc:picChg chg="add mod">
          <ac:chgData name="Agustín Bunader" userId="6e719ad08ff68a50" providerId="LiveId" clId="{6AF81102-2B65-4231-B314-08E3A1AB82C9}" dt="2021-02-09T12:27:57.007" v="6608" actId="1076"/>
          <ac:picMkLst>
            <pc:docMk/>
            <pc:sldMk cId="1806904606" sldId="310"/>
            <ac:picMk id="6146" creationId="{FEEA14FC-6A6C-4848-AFCA-31961FDE6E69}"/>
          </ac:picMkLst>
        </pc:picChg>
      </pc:sldChg>
      <pc:sldChg chg="addSp delSp modSp add mod">
        <pc:chgData name="Agustín Bunader" userId="6e719ad08ff68a50" providerId="LiveId" clId="{6AF81102-2B65-4231-B314-08E3A1AB82C9}" dt="2021-02-16T14:11:20.164" v="16767" actId="20577"/>
        <pc:sldMkLst>
          <pc:docMk/>
          <pc:sldMk cId="2980501897" sldId="311"/>
        </pc:sldMkLst>
        <pc:spChg chg="del">
          <ac:chgData name="Agustín Bunader" userId="6e719ad08ff68a50" providerId="LiveId" clId="{6AF81102-2B65-4231-B314-08E3A1AB82C9}" dt="2021-02-09T14:14:00.519" v="7441" actId="478"/>
          <ac:spMkLst>
            <pc:docMk/>
            <pc:sldMk cId="2980501897" sldId="311"/>
            <ac:spMk id="3" creationId="{5FE4CD01-6C5F-4FEA-95C9-7A23815C0AC8}"/>
          </ac:spMkLst>
        </pc:spChg>
        <pc:spChg chg="add del">
          <ac:chgData name="Agustín Bunader" userId="6e719ad08ff68a50" providerId="LiveId" clId="{6AF81102-2B65-4231-B314-08E3A1AB82C9}" dt="2021-02-11T10:58:07.837" v="8272" actId="11529"/>
          <ac:spMkLst>
            <pc:docMk/>
            <pc:sldMk cId="2980501897" sldId="311"/>
            <ac:spMk id="3" creationId="{BED4207A-7568-481A-B099-5D05309CBE5C}"/>
          </ac:spMkLst>
        </pc:spChg>
        <pc:spChg chg="mod">
          <ac:chgData name="Agustín Bunader" userId="6e719ad08ff68a50" providerId="LiveId" clId="{6AF81102-2B65-4231-B314-08E3A1AB82C9}" dt="2021-02-11T11:05:42.123" v="8306" actId="20577"/>
          <ac:spMkLst>
            <pc:docMk/>
            <pc:sldMk cId="2980501897" sldId="311"/>
            <ac:spMk id="4" creationId="{B5981CF1-BC08-49F8-B0F9-AAF98EC67450}"/>
          </ac:spMkLst>
        </pc:spChg>
        <pc:spChg chg="add mod">
          <ac:chgData name="Agustín Bunader" userId="6e719ad08ff68a50" providerId="LiveId" clId="{6AF81102-2B65-4231-B314-08E3A1AB82C9}" dt="2021-02-11T10:56:55.553" v="8266" actId="14100"/>
          <ac:spMkLst>
            <pc:docMk/>
            <pc:sldMk cId="2980501897" sldId="311"/>
            <ac:spMk id="5" creationId="{48964557-3481-413A-8B84-9CC609941683}"/>
          </ac:spMkLst>
        </pc:spChg>
        <pc:spChg chg="add mod">
          <ac:chgData name="Agustín Bunader" userId="6e719ad08ff68a50" providerId="LiveId" clId="{6AF81102-2B65-4231-B314-08E3A1AB82C9}" dt="2021-02-11T17:13:53.369" v="9336" actId="1035"/>
          <ac:spMkLst>
            <pc:docMk/>
            <pc:sldMk cId="2980501897" sldId="311"/>
            <ac:spMk id="9" creationId="{F6959DF2-F2C3-4F40-A895-B8D00E252695}"/>
          </ac:spMkLst>
        </pc:spChg>
        <pc:spChg chg="add mod">
          <ac:chgData name="Agustín Bunader" userId="6e719ad08ff68a50" providerId="LiveId" clId="{6AF81102-2B65-4231-B314-08E3A1AB82C9}" dt="2021-02-11T17:13:53.369" v="9336" actId="1035"/>
          <ac:spMkLst>
            <pc:docMk/>
            <pc:sldMk cId="2980501897" sldId="311"/>
            <ac:spMk id="10" creationId="{B9148120-CD00-4B96-85F0-564EFE376F11}"/>
          </ac:spMkLst>
        </pc:spChg>
        <pc:spChg chg="add del mod">
          <ac:chgData name="Agustín Bunader" userId="6e719ad08ff68a50" providerId="LiveId" clId="{6AF81102-2B65-4231-B314-08E3A1AB82C9}" dt="2021-02-10T10:33:24.487" v="7816" actId="20577"/>
          <ac:spMkLst>
            <pc:docMk/>
            <pc:sldMk cId="2980501897" sldId="311"/>
            <ac:spMk id="13" creationId="{C810CE04-D8D7-45E7-89A6-7D823AC5A1A4}"/>
          </ac:spMkLst>
        </pc:spChg>
        <pc:spChg chg="add del mod">
          <ac:chgData name="Agustín Bunader" userId="6e719ad08ff68a50" providerId="LiveId" clId="{6AF81102-2B65-4231-B314-08E3A1AB82C9}" dt="2021-02-10T10:35:03.099" v="7857" actId="478"/>
          <ac:spMkLst>
            <pc:docMk/>
            <pc:sldMk cId="2980501897" sldId="311"/>
            <ac:spMk id="15" creationId="{304F7F78-DF04-4716-A942-CBF929C3B1FB}"/>
          </ac:spMkLst>
        </pc:spChg>
        <pc:graphicFrameChg chg="add mod modGraphic">
          <ac:chgData name="Agustín Bunader" userId="6e719ad08ff68a50" providerId="LiveId" clId="{6AF81102-2B65-4231-B314-08E3A1AB82C9}" dt="2021-02-16T14:11:20.164" v="16767" actId="20577"/>
          <ac:graphicFrameMkLst>
            <pc:docMk/>
            <pc:sldMk cId="2980501897" sldId="311"/>
            <ac:graphicFrameMk id="2" creationId="{943B8D5C-AA0A-4446-B417-87F135DD4011}"/>
          </ac:graphicFrameMkLst>
        </pc:graphicFrameChg>
        <pc:graphicFrameChg chg="add del mod modGraphic">
          <ac:chgData name="Agustín Bunader" userId="6e719ad08ff68a50" providerId="LiveId" clId="{6AF81102-2B65-4231-B314-08E3A1AB82C9}" dt="2021-02-14T23:43:17.218" v="15369" actId="14861"/>
          <ac:graphicFrameMkLst>
            <pc:docMk/>
            <pc:sldMk cId="2980501897" sldId="311"/>
            <ac:graphicFrameMk id="7" creationId="{F671C090-54BD-49D1-8744-C8017694F19D}"/>
          </ac:graphicFrameMkLst>
        </pc:graphicFrameChg>
        <pc:picChg chg="del">
          <ac:chgData name="Agustín Bunader" userId="6e719ad08ff68a50" providerId="LiveId" clId="{6AF81102-2B65-4231-B314-08E3A1AB82C9}" dt="2021-02-09T14:13:58.731" v="7438" actId="478"/>
          <ac:picMkLst>
            <pc:docMk/>
            <pc:sldMk cId="2980501897" sldId="311"/>
            <ac:picMk id="7172" creationId="{DEC85DC5-3FF8-4915-A249-62EF21827336}"/>
          </ac:picMkLst>
        </pc:picChg>
        <pc:picChg chg="del">
          <ac:chgData name="Agustín Bunader" userId="6e719ad08ff68a50" providerId="LiveId" clId="{6AF81102-2B65-4231-B314-08E3A1AB82C9}" dt="2021-02-09T14:13:59.301" v="7439" actId="478"/>
          <ac:picMkLst>
            <pc:docMk/>
            <pc:sldMk cId="2980501897" sldId="311"/>
            <ac:picMk id="7174" creationId="{FB310FAE-44F9-4B25-935B-DFF132F2B499}"/>
          </ac:picMkLst>
        </pc:picChg>
        <pc:picChg chg="del">
          <ac:chgData name="Agustín Bunader" userId="6e719ad08ff68a50" providerId="LiveId" clId="{6AF81102-2B65-4231-B314-08E3A1AB82C9}" dt="2021-02-09T14:13:59.734" v="7440" actId="478"/>
          <ac:picMkLst>
            <pc:docMk/>
            <pc:sldMk cId="2980501897" sldId="311"/>
            <ac:picMk id="7182" creationId="{DDFEBC17-AEB6-481F-A71A-1D2581CDB7E3}"/>
          </ac:picMkLst>
        </pc:picChg>
      </pc:sldChg>
      <pc:sldChg chg="addSp delSp modSp add mod modNotesTx">
        <pc:chgData name="Agustín Bunader" userId="6e719ad08ff68a50" providerId="LiveId" clId="{6AF81102-2B65-4231-B314-08E3A1AB82C9}" dt="2021-02-16T14:12:57.706" v="16787" actId="20577"/>
        <pc:sldMkLst>
          <pc:docMk/>
          <pc:sldMk cId="2475141773" sldId="312"/>
        </pc:sldMkLst>
        <pc:spChg chg="mod">
          <ac:chgData name="Agustín Bunader" userId="6e719ad08ff68a50" providerId="LiveId" clId="{6AF81102-2B65-4231-B314-08E3A1AB82C9}" dt="2021-02-11T11:06:01.648" v="8319" actId="20577"/>
          <ac:spMkLst>
            <pc:docMk/>
            <pc:sldMk cId="2475141773" sldId="312"/>
            <ac:spMk id="4" creationId="{B5981CF1-BC08-49F8-B0F9-AAF98EC67450}"/>
          </ac:spMkLst>
        </pc:spChg>
        <pc:spChg chg="add mod">
          <ac:chgData name="Agustín Bunader" userId="6e719ad08ff68a50" providerId="LiveId" clId="{6AF81102-2B65-4231-B314-08E3A1AB82C9}" dt="2021-02-11T17:47:42.469" v="10978" actId="20577"/>
          <ac:spMkLst>
            <pc:docMk/>
            <pc:sldMk cId="2475141773" sldId="312"/>
            <ac:spMk id="10" creationId="{4CE88EAC-97D0-4787-8F69-C76CD37169FF}"/>
          </ac:spMkLst>
        </pc:spChg>
        <pc:spChg chg="mod">
          <ac:chgData name="Agustín Bunader" userId="6e719ad08ff68a50" providerId="LiveId" clId="{6AF81102-2B65-4231-B314-08E3A1AB82C9}" dt="2021-02-11T17:44:24.333" v="10782" actId="255"/>
          <ac:spMkLst>
            <pc:docMk/>
            <pc:sldMk cId="2475141773" sldId="312"/>
            <ac:spMk id="13" creationId="{C810CE04-D8D7-45E7-89A6-7D823AC5A1A4}"/>
          </ac:spMkLst>
        </pc:spChg>
        <pc:spChg chg="add mod">
          <ac:chgData name="Agustín Bunader" userId="6e719ad08ff68a50" providerId="LiveId" clId="{6AF81102-2B65-4231-B314-08E3A1AB82C9}" dt="2021-02-16T14:12:57.706" v="16787" actId="20577"/>
          <ac:spMkLst>
            <pc:docMk/>
            <pc:sldMk cId="2475141773" sldId="312"/>
            <ac:spMk id="22" creationId="{19303E1C-007A-4E3B-BB8C-E76143AEE072}"/>
          </ac:spMkLst>
        </pc:spChg>
        <pc:graphicFrameChg chg="add del mod">
          <ac:chgData name="Agustín Bunader" userId="6e719ad08ff68a50" providerId="LiveId" clId="{6AF81102-2B65-4231-B314-08E3A1AB82C9}" dt="2021-02-11T13:07:08.363" v="8702" actId="478"/>
          <ac:graphicFrameMkLst>
            <pc:docMk/>
            <pc:sldMk cId="2475141773" sldId="312"/>
            <ac:graphicFrameMk id="9" creationId="{28C066C6-5845-43A4-8F1F-A67F7C712D69}"/>
          </ac:graphicFrameMkLst>
        </pc:graphicFrameChg>
        <pc:picChg chg="add mod">
          <ac:chgData name="Agustín Bunader" userId="6e719ad08ff68a50" providerId="LiveId" clId="{6AF81102-2B65-4231-B314-08E3A1AB82C9}" dt="2021-02-11T17:13:21.089" v="9303" actId="1076"/>
          <ac:picMkLst>
            <pc:docMk/>
            <pc:sldMk cId="2475141773" sldId="312"/>
            <ac:picMk id="3" creationId="{710C8B52-D9F1-4DFA-8791-D40C4CAB1573}"/>
          </ac:picMkLst>
        </pc:picChg>
        <pc:picChg chg="add del mod">
          <ac:chgData name="Agustín Bunader" userId="6e719ad08ff68a50" providerId="LiveId" clId="{6AF81102-2B65-4231-B314-08E3A1AB82C9}" dt="2021-02-11T16:58:35.361" v="8830" actId="478"/>
          <ac:picMkLst>
            <pc:docMk/>
            <pc:sldMk cId="2475141773" sldId="312"/>
            <ac:picMk id="7" creationId="{D86E08B7-3900-498B-99E4-4F726707B7E4}"/>
          </ac:picMkLst>
        </pc:picChg>
        <pc:picChg chg="add del mod">
          <ac:chgData name="Agustín Bunader" userId="6e719ad08ff68a50" providerId="LiveId" clId="{6AF81102-2B65-4231-B314-08E3A1AB82C9}" dt="2021-02-11T16:58:34.202" v="8829" actId="478"/>
          <ac:picMkLst>
            <pc:docMk/>
            <pc:sldMk cId="2475141773" sldId="312"/>
            <ac:picMk id="15" creationId="{02C9C666-17FE-43C2-9E28-1D8C0CB40E4E}"/>
          </ac:picMkLst>
        </pc:picChg>
        <pc:picChg chg="add del mod">
          <ac:chgData name="Agustín Bunader" userId="6e719ad08ff68a50" providerId="LiveId" clId="{6AF81102-2B65-4231-B314-08E3A1AB82C9}" dt="2021-02-11T17:03:03.316" v="8850" actId="478"/>
          <ac:picMkLst>
            <pc:docMk/>
            <pc:sldMk cId="2475141773" sldId="312"/>
            <ac:picMk id="17" creationId="{659834DC-3278-4C2C-BB01-CAA524F930DB}"/>
          </ac:picMkLst>
        </pc:picChg>
        <pc:picChg chg="add del mod">
          <ac:chgData name="Agustín Bunader" userId="6e719ad08ff68a50" providerId="LiveId" clId="{6AF81102-2B65-4231-B314-08E3A1AB82C9}" dt="2021-02-11T17:02:56.302" v="8849" actId="478"/>
          <ac:picMkLst>
            <pc:docMk/>
            <pc:sldMk cId="2475141773" sldId="312"/>
            <ac:picMk id="19" creationId="{4B54CAE3-B768-4CC5-A649-27CAC5C642EC}"/>
          </ac:picMkLst>
        </pc:picChg>
        <pc:picChg chg="add mod">
          <ac:chgData name="Agustín Bunader" userId="6e719ad08ff68a50" providerId="LiveId" clId="{6AF81102-2B65-4231-B314-08E3A1AB82C9}" dt="2021-02-11T17:13:35.991" v="9304" actId="1076"/>
          <ac:picMkLst>
            <pc:docMk/>
            <pc:sldMk cId="2475141773" sldId="312"/>
            <ac:picMk id="21" creationId="{0899220F-AC8F-48EA-97C2-9340EB0E67CF}"/>
          </ac:picMkLst>
        </pc:picChg>
      </pc:sldChg>
      <pc:sldChg chg="addSp delSp modSp add mod ord">
        <pc:chgData name="Agustín Bunader" userId="6e719ad08ff68a50" providerId="LiveId" clId="{6AF81102-2B65-4231-B314-08E3A1AB82C9}" dt="2021-02-16T14:11:34.207" v="16768" actId="20577"/>
        <pc:sldMkLst>
          <pc:docMk/>
          <pc:sldMk cId="1598241748" sldId="313"/>
        </pc:sldMkLst>
        <pc:spChg chg="mod">
          <ac:chgData name="Agustín Bunader" userId="6e719ad08ff68a50" providerId="LiveId" clId="{6AF81102-2B65-4231-B314-08E3A1AB82C9}" dt="2021-02-11T20:50:13.628" v="11389" actId="14100"/>
          <ac:spMkLst>
            <pc:docMk/>
            <pc:sldMk cId="1598241748" sldId="313"/>
            <ac:spMk id="4" creationId="{B5981CF1-BC08-49F8-B0F9-AAF98EC67450}"/>
          </ac:spMkLst>
        </pc:spChg>
        <pc:spChg chg="add del mod">
          <ac:chgData name="Agustín Bunader" userId="6e719ad08ff68a50" providerId="LiveId" clId="{6AF81102-2B65-4231-B314-08E3A1AB82C9}" dt="2021-02-11T20:42:41.280" v="11317" actId="478"/>
          <ac:spMkLst>
            <pc:docMk/>
            <pc:sldMk cId="1598241748" sldId="313"/>
            <ac:spMk id="9" creationId="{911431A4-FD5E-471B-9543-09D512D0ADAB}"/>
          </ac:spMkLst>
        </pc:spChg>
        <pc:spChg chg="add del mod">
          <ac:chgData name="Agustín Bunader" userId="6e719ad08ff68a50" providerId="LiveId" clId="{6AF81102-2B65-4231-B314-08E3A1AB82C9}" dt="2021-02-11T20:42:45.007" v="11318" actId="478"/>
          <ac:spMkLst>
            <pc:docMk/>
            <pc:sldMk cId="1598241748" sldId="313"/>
            <ac:spMk id="10" creationId="{EC3237A1-BE6A-46C9-8895-FA6EE738C492}"/>
          </ac:spMkLst>
        </pc:spChg>
        <pc:spChg chg="add del mod">
          <ac:chgData name="Agustín Bunader" userId="6e719ad08ff68a50" providerId="LiveId" clId="{6AF81102-2B65-4231-B314-08E3A1AB82C9}" dt="2021-02-11T20:42:45.007" v="11318" actId="478"/>
          <ac:spMkLst>
            <pc:docMk/>
            <pc:sldMk cId="1598241748" sldId="313"/>
            <ac:spMk id="12" creationId="{70C1A1CA-32D5-4294-BB57-EF795D662D3E}"/>
          </ac:spMkLst>
        </pc:spChg>
        <pc:spChg chg="mod">
          <ac:chgData name="Agustín Bunader" userId="6e719ad08ff68a50" providerId="LiveId" clId="{6AF81102-2B65-4231-B314-08E3A1AB82C9}" dt="2021-02-16T14:11:34.207" v="16768" actId="20577"/>
          <ac:spMkLst>
            <pc:docMk/>
            <pc:sldMk cId="1598241748" sldId="313"/>
            <ac:spMk id="13" creationId="{C810CE04-D8D7-45E7-89A6-7D823AC5A1A4}"/>
          </ac:spMkLst>
        </pc:spChg>
        <pc:spChg chg="add del mod">
          <ac:chgData name="Agustín Bunader" userId="6e719ad08ff68a50" providerId="LiveId" clId="{6AF81102-2B65-4231-B314-08E3A1AB82C9}" dt="2021-02-11T20:47:52.025" v="11369" actId="478"/>
          <ac:spMkLst>
            <pc:docMk/>
            <pc:sldMk cId="1598241748" sldId="313"/>
            <ac:spMk id="15" creationId="{6A7081FD-68D0-44A3-809E-F73B4673168A}"/>
          </ac:spMkLst>
        </pc:spChg>
        <pc:picChg chg="add mod">
          <ac:chgData name="Agustín Bunader" userId="6e719ad08ff68a50" providerId="LiveId" clId="{6AF81102-2B65-4231-B314-08E3A1AB82C9}" dt="2021-02-15T01:19:35.174" v="16377" actId="14861"/>
          <ac:picMkLst>
            <pc:docMk/>
            <pc:sldMk cId="1598241748" sldId="313"/>
            <ac:picMk id="3" creationId="{86BB862C-BB1B-4DD8-A14D-D47CA3D6BD7C}"/>
          </ac:picMkLst>
        </pc:picChg>
        <pc:picChg chg="add mod">
          <ac:chgData name="Agustín Bunader" userId="6e719ad08ff68a50" providerId="LiveId" clId="{6AF81102-2B65-4231-B314-08E3A1AB82C9}" dt="2021-02-14T00:58:34.514" v="13644" actId="1076"/>
          <ac:picMkLst>
            <pc:docMk/>
            <pc:sldMk cId="1598241748" sldId="313"/>
            <ac:picMk id="5" creationId="{997A1108-2488-4EFA-99F2-11EF4CCD7D41}"/>
          </ac:picMkLst>
        </pc:picChg>
        <pc:picChg chg="add mod">
          <ac:chgData name="Agustín Bunader" userId="6e719ad08ff68a50" providerId="LiveId" clId="{6AF81102-2B65-4231-B314-08E3A1AB82C9}" dt="2021-02-15T01:19:35.174" v="16377" actId="14861"/>
          <ac:picMkLst>
            <pc:docMk/>
            <pc:sldMk cId="1598241748" sldId="313"/>
            <ac:picMk id="7" creationId="{744B59DD-F38B-400C-9468-F57747C60184}"/>
          </ac:picMkLst>
        </pc:picChg>
        <pc:picChg chg="add mod">
          <ac:chgData name="Agustín Bunader" userId="6e719ad08ff68a50" providerId="LiveId" clId="{6AF81102-2B65-4231-B314-08E3A1AB82C9}" dt="2021-02-15T01:19:35.174" v="16377" actId="14861"/>
          <ac:picMkLst>
            <pc:docMk/>
            <pc:sldMk cId="1598241748" sldId="313"/>
            <ac:picMk id="12" creationId="{5F430832-4495-4483-9BB0-E9D9D940F214}"/>
          </ac:picMkLst>
        </pc:picChg>
        <pc:picChg chg="add del mod modCrop">
          <ac:chgData name="Agustín Bunader" userId="6e719ad08ff68a50" providerId="LiveId" clId="{6AF81102-2B65-4231-B314-08E3A1AB82C9}" dt="2021-02-14T00:47:54.545" v="13127" actId="478"/>
          <ac:picMkLst>
            <pc:docMk/>
            <pc:sldMk cId="1598241748" sldId="313"/>
            <ac:picMk id="17" creationId="{2E797EB5-E8AE-4820-B11E-1BF591A403AF}"/>
          </ac:picMkLst>
        </pc:picChg>
      </pc:sldChg>
      <pc:sldChg chg="addSp delSp modSp add mod ord modNotesTx">
        <pc:chgData name="Agustín Bunader" userId="6e719ad08ff68a50" providerId="LiveId" clId="{6AF81102-2B65-4231-B314-08E3A1AB82C9}" dt="2021-02-15T01:56:01.997" v="16647"/>
        <pc:sldMkLst>
          <pc:docMk/>
          <pc:sldMk cId="2397826125" sldId="314"/>
        </pc:sldMkLst>
        <pc:spChg chg="mod">
          <ac:chgData name="Agustín Bunader" userId="6e719ad08ff68a50" providerId="LiveId" clId="{6AF81102-2B65-4231-B314-08E3A1AB82C9}" dt="2021-02-11T20:50:35.671" v="11404" actId="20577"/>
          <ac:spMkLst>
            <pc:docMk/>
            <pc:sldMk cId="2397826125" sldId="314"/>
            <ac:spMk id="4" creationId="{B5981CF1-BC08-49F8-B0F9-AAF98EC67450}"/>
          </ac:spMkLst>
        </pc:spChg>
        <pc:spChg chg="mod">
          <ac:chgData name="Agustín Bunader" userId="6e719ad08ff68a50" providerId="LiveId" clId="{6AF81102-2B65-4231-B314-08E3A1AB82C9}" dt="2021-02-11T20:53:01.348" v="11451" actId="20577"/>
          <ac:spMkLst>
            <pc:docMk/>
            <pc:sldMk cId="2397826125" sldId="314"/>
            <ac:spMk id="13" creationId="{C810CE04-D8D7-45E7-89A6-7D823AC5A1A4}"/>
          </ac:spMkLst>
        </pc:spChg>
        <pc:graphicFrameChg chg="add mod modGraphic">
          <ac:chgData name="Agustín Bunader" userId="6e719ad08ff68a50" providerId="LiveId" clId="{6AF81102-2B65-4231-B314-08E3A1AB82C9}" dt="2021-02-14T23:42:54.612" v="15367" actId="14861"/>
          <ac:graphicFrameMkLst>
            <pc:docMk/>
            <pc:sldMk cId="2397826125" sldId="314"/>
            <ac:graphicFrameMk id="9" creationId="{54835B8A-7016-4236-9F74-B629D01ADF1B}"/>
          </ac:graphicFrameMkLst>
        </pc:graphicFrameChg>
        <pc:picChg chg="add del mod">
          <ac:chgData name="Agustín Bunader" userId="6e719ad08ff68a50" providerId="LiveId" clId="{6AF81102-2B65-4231-B314-08E3A1AB82C9}" dt="2021-02-15T01:19:14.036" v="16371" actId="21"/>
          <ac:picMkLst>
            <pc:docMk/>
            <pc:sldMk cId="2397826125" sldId="314"/>
            <ac:picMk id="3" creationId="{544A9371-26D2-425E-966F-F68718297946}"/>
          </ac:picMkLst>
        </pc:picChg>
      </pc:sldChg>
      <pc:sldChg chg="addSp delSp modSp add mod">
        <pc:chgData name="Agustín Bunader" userId="6e719ad08ff68a50" providerId="LiveId" clId="{6AF81102-2B65-4231-B314-08E3A1AB82C9}" dt="2021-02-16T14:10:30.056" v="16762" actId="20577"/>
        <pc:sldMkLst>
          <pc:docMk/>
          <pc:sldMk cId="3931149780" sldId="315"/>
        </pc:sldMkLst>
        <pc:spChg chg="del">
          <ac:chgData name="Agustín Bunader" userId="6e719ad08ff68a50" providerId="LiveId" clId="{6AF81102-2B65-4231-B314-08E3A1AB82C9}" dt="2021-02-11T17:14:49.591" v="9341" actId="478"/>
          <ac:spMkLst>
            <pc:docMk/>
            <pc:sldMk cId="3931149780" sldId="315"/>
            <ac:spMk id="10" creationId="{8F22E8C6-8A08-4DC5-A1E6-DC2EC8AB5028}"/>
          </ac:spMkLst>
        </pc:spChg>
        <pc:spChg chg="add del mod">
          <ac:chgData name="Agustín Bunader" userId="6e719ad08ff68a50" providerId="LiveId" clId="{6AF81102-2B65-4231-B314-08E3A1AB82C9}" dt="2021-02-13T23:15:04.774" v="12833" actId="478"/>
          <ac:spMkLst>
            <pc:docMk/>
            <pc:sldMk cId="3931149780" sldId="315"/>
            <ac:spMk id="12" creationId="{948B28B8-3E20-4803-A6F8-A512FA3C0CEB}"/>
          </ac:spMkLst>
        </pc:spChg>
        <pc:spChg chg="mod">
          <ac:chgData name="Agustín Bunader" userId="6e719ad08ff68a50" providerId="LiveId" clId="{6AF81102-2B65-4231-B314-08E3A1AB82C9}" dt="2021-02-16T14:10:30.056" v="16762" actId="20577"/>
          <ac:spMkLst>
            <pc:docMk/>
            <pc:sldMk cId="3931149780" sldId="315"/>
            <ac:spMk id="13" creationId="{C810CE04-D8D7-45E7-89A6-7D823AC5A1A4}"/>
          </ac:spMkLst>
        </pc:spChg>
        <pc:spChg chg="add del mod">
          <ac:chgData name="Agustín Bunader" userId="6e719ad08ff68a50" providerId="LiveId" clId="{6AF81102-2B65-4231-B314-08E3A1AB82C9}" dt="2021-02-13T23:02:50.195" v="12693" actId="478"/>
          <ac:spMkLst>
            <pc:docMk/>
            <pc:sldMk cId="3931149780" sldId="315"/>
            <ac:spMk id="19" creationId="{DEEEF5EB-A908-42F4-B8E1-02B4742D0621}"/>
          </ac:spMkLst>
        </pc:spChg>
        <pc:spChg chg="del">
          <ac:chgData name="Agustín Bunader" userId="6e719ad08ff68a50" providerId="LiveId" clId="{6AF81102-2B65-4231-B314-08E3A1AB82C9}" dt="2021-02-11T17:14:48.235" v="9340" actId="478"/>
          <ac:spMkLst>
            <pc:docMk/>
            <pc:sldMk cId="3931149780" sldId="315"/>
            <ac:spMk id="21" creationId="{2EFFE9B0-E56C-45F1-B637-3F6341BBDFE8}"/>
          </ac:spMkLst>
        </pc:spChg>
        <pc:spChg chg="add del">
          <ac:chgData name="Agustín Bunader" userId="6e719ad08ff68a50" providerId="LiveId" clId="{6AF81102-2B65-4231-B314-08E3A1AB82C9}" dt="2021-02-11T17:15:07.506" v="9345" actId="478"/>
          <ac:spMkLst>
            <pc:docMk/>
            <pc:sldMk cId="3931149780" sldId="315"/>
            <ac:spMk id="23" creationId="{5362E863-2F9E-4459-AB63-318886B23698}"/>
          </ac:spMkLst>
        </pc:spChg>
        <pc:picChg chg="add mod">
          <ac:chgData name="Agustín Bunader" userId="6e719ad08ff68a50" providerId="LiveId" clId="{6AF81102-2B65-4231-B314-08E3A1AB82C9}" dt="2021-02-11T17:33:03.741" v="10770" actId="1076"/>
          <ac:picMkLst>
            <pc:docMk/>
            <pc:sldMk cId="3931149780" sldId="315"/>
            <ac:picMk id="3" creationId="{A1043700-E799-4607-9104-2D596A787C55}"/>
          </ac:picMkLst>
        </pc:picChg>
        <pc:picChg chg="add mod">
          <ac:chgData name="Agustín Bunader" userId="6e719ad08ff68a50" providerId="LiveId" clId="{6AF81102-2B65-4231-B314-08E3A1AB82C9}" dt="2021-02-11T17:33:08.489" v="10771" actId="1076"/>
          <ac:picMkLst>
            <pc:docMk/>
            <pc:sldMk cId="3931149780" sldId="315"/>
            <ac:picMk id="7" creationId="{5A6A3E18-B05D-42A1-9573-F0FA25269A46}"/>
          </ac:picMkLst>
        </pc:picChg>
        <pc:picChg chg="del">
          <ac:chgData name="Agustín Bunader" userId="6e719ad08ff68a50" providerId="LiveId" clId="{6AF81102-2B65-4231-B314-08E3A1AB82C9}" dt="2021-02-11T17:14:46.552" v="9338" actId="478"/>
          <ac:picMkLst>
            <pc:docMk/>
            <pc:sldMk cId="3931149780" sldId="315"/>
            <ac:picMk id="18" creationId="{6CEE5016-40E6-4942-A15B-8888570EDD52}"/>
          </ac:picMkLst>
        </pc:picChg>
        <pc:picChg chg="del">
          <ac:chgData name="Agustín Bunader" userId="6e719ad08ff68a50" providerId="LiveId" clId="{6AF81102-2B65-4231-B314-08E3A1AB82C9}" dt="2021-02-11T17:14:47.146" v="9339" actId="478"/>
          <ac:picMkLst>
            <pc:docMk/>
            <pc:sldMk cId="3931149780" sldId="315"/>
            <ac:picMk id="29" creationId="{C3991705-F5B7-4D9F-BF35-684FAB28D788}"/>
          </ac:picMkLst>
        </pc:picChg>
      </pc:sldChg>
      <pc:sldChg chg="addSp delSp modSp add mod modNotesTx">
        <pc:chgData name="Agustín Bunader" userId="6e719ad08ff68a50" providerId="LiveId" clId="{6AF81102-2B65-4231-B314-08E3A1AB82C9}" dt="2021-02-15T01:20:10.862" v="16382" actId="20577"/>
        <pc:sldMkLst>
          <pc:docMk/>
          <pc:sldMk cId="3183636266" sldId="316"/>
        </pc:sldMkLst>
        <pc:spChg chg="mod">
          <ac:chgData name="Agustín Bunader" userId="6e719ad08ff68a50" providerId="LiveId" clId="{6AF81102-2B65-4231-B314-08E3A1AB82C9}" dt="2021-02-14T01:02:04.334" v="13827" actId="20577"/>
          <ac:spMkLst>
            <pc:docMk/>
            <pc:sldMk cId="3183636266" sldId="316"/>
            <ac:spMk id="4" creationId="{B5981CF1-BC08-49F8-B0F9-AAF98EC67450}"/>
          </ac:spMkLst>
        </pc:spChg>
        <pc:spChg chg="add mod">
          <ac:chgData name="Agustín Bunader" userId="6e719ad08ff68a50" providerId="LiveId" clId="{6AF81102-2B65-4231-B314-08E3A1AB82C9}" dt="2021-02-14T23:08:45.486" v="14857" actId="113"/>
          <ac:spMkLst>
            <pc:docMk/>
            <pc:sldMk cId="3183636266" sldId="316"/>
            <ac:spMk id="9" creationId="{40B0E304-0EA2-4234-92A1-E813FA44327B}"/>
          </ac:spMkLst>
        </pc:spChg>
        <pc:spChg chg="add mod">
          <ac:chgData name="Agustín Bunader" userId="6e719ad08ff68a50" providerId="LiveId" clId="{6AF81102-2B65-4231-B314-08E3A1AB82C9}" dt="2021-02-15T01:20:10.862" v="16382" actId="20577"/>
          <ac:spMkLst>
            <pc:docMk/>
            <pc:sldMk cId="3183636266" sldId="316"/>
            <ac:spMk id="10" creationId="{74F8E183-5383-4809-94AF-28125E2511F4}"/>
          </ac:spMkLst>
        </pc:spChg>
        <pc:spChg chg="add del mod">
          <ac:chgData name="Agustín Bunader" userId="6e719ad08ff68a50" providerId="LiveId" clId="{6AF81102-2B65-4231-B314-08E3A1AB82C9}" dt="2021-02-14T18:56:37.324" v="14023"/>
          <ac:spMkLst>
            <pc:docMk/>
            <pc:sldMk cId="3183636266" sldId="316"/>
            <ac:spMk id="12" creationId="{8C2C2339-EB38-4221-B713-72091AA59D0E}"/>
          </ac:spMkLst>
        </pc:spChg>
        <pc:spChg chg="mod">
          <ac:chgData name="Agustín Bunader" userId="6e719ad08ff68a50" providerId="LiveId" clId="{6AF81102-2B65-4231-B314-08E3A1AB82C9}" dt="2021-02-14T23:11:09.048" v="14868" actId="113"/>
          <ac:spMkLst>
            <pc:docMk/>
            <pc:sldMk cId="3183636266" sldId="316"/>
            <ac:spMk id="13" creationId="{C810CE04-D8D7-45E7-89A6-7D823AC5A1A4}"/>
          </ac:spMkLst>
        </pc:spChg>
        <pc:picChg chg="add mod">
          <ac:chgData name="Agustín Bunader" userId="6e719ad08ff68a50" providerId="LiveId" clId="{6AF81102-2B65-4231-B314-08E3A1AB82C9}" dt="2021-02-14T23:10:41.958" v="14867" actId="1076"/>
          <ac:picMkLst>
            <pc:docMk/>
            <pc:sldMk cId="3183636266" sldId="316"/>
            <ac:picMk id="3" creationId="{47B3517F-C0AD-4AED-9680-6EB4CCA41318}"/>
          </ac:picMkLst>
        </pc:picChg>
        <pc:picChg chg="add mod">
          <ac:chgData name="Agustín Bunader" userId="6e719ad08ff68a50" providerId="LiveId" clId="{6AF81102-2B65-4231-B314-08E3A1AB82C9}" dt="2021-02-15T01:20:06.830" v="16380" actId="1076"/>
          <ac:picMkLst>
            <pc:docMk/>
            <pc:sldMk cId="3183636266" sldId="316"/>
            <ac:picMk id="12" creationId="{2A07CFA4-50DE-4DE8-8858-460FA2977752}"/>
          </ac:picMkLst>
        </pc:picChg>
        <pc:picChg chg="add mod">
          <ac:chgData name="Agustín Bunader" userId="6e719ad08ff68a50" providerId="LiveId" clId="{6AF81102-2B65-4231-B314-08E3A1AB82C9}" dt="2021-02-15T01:19:44.732" v="16378" actId="1076"/>
          <ac:picMkLst>
            <pc:docMk/>
            <pc:sldMk cId="3183636266" sldId="316"/>
            <ac:picMk id="15" creationId="{8FA06AA0-0071-46EC-A9E3-5B68DEEDE5AE}"/>
          </ac:picMkLst>
        </pc:picChg>
      </pc:sldChg>
      <pc:sldChg chg="addSp delSp modSp add mod modNotesTx">
        <pc:chgData name="Agustín Bunader" userId="6e719ad08ff68a50" providerId="LiveId" clId="{6AF81102-2B65-4231-B314-08E3A1AB82C9}" dt="2021-02-16T14:15:10.574" v="16797" actId="20577"/>
        <pc:sldMkLst>
          <pc:docMk/>
          <pc:sldMk cId="738362504" sldId="317"/>
        </pc:sldMkLst>
        <pc:spChg chg="add mod">
          <ac:chgData name="Agustín Bunader" userId="6e719ad08ff68a50" providerId="LiveId" clId="{6AF81102-2B65-4231-B314-08E3A1AB82C9}" dt="2021-02-14T23:18:01.772" v="14959" actId="554"/>
          <ac:spMkLst>
            <pc:docMk/>
            <pc:sldMk cId="738362504" sldId="317"/>
            <ac:spMk id="2" creationId="{467BFF86-1301-4281-831B-CB20AED2CB17}"/>
          </ac:spMkLst>
        </pc:spChg>
        <pc:spChg chg="mod">
          <ac:chgData name="Agustín Bunader" userId="6e719ad08ff68a50" providerId="LiveId" clId="{6AF81102-2B65-4231-B314-08E3A1AB82C9}" dt="2021-02-15T01:58:31.903" v="16660" actId="20577"/>
          <ac:spMkLst>
            <pc:docMk/>
            <pc:sldMk cId="738362504" sldId="317"/>
            <ac:spMk id="4" creationId="{B5981CF1-BC08-49F8-B0F9-AAF98EC67450}"/>
          </ac:spMkLst>
        </pc:spChg>
        <pc:spChg chg="del">
          <ac:chgData name="Agustín Bunader" userId="6e719ad08ff68a50" providerId="LiveId" clId="{6AF81102-2B65-4231-B314-08E3A1AB82C9}" dt="2021-02-14T23:11:31.420" v="14874" actId="478"/>
          <ac:spMkLst>
            <pc:docMk/>
            <pc:sldMk cId="738362504" sldId="317"/>
            <ac:spMk id="9" creationId="{40B0E304-0EA2-4234-92A1-E813FA44327B}"/>
          </ac:spMkLst>
        </pc:spChg>
        <pc:spChg chg="del mod">
          <ac:chgData name="Agustín Bunader" userId="6e719ad08ff68a50" providerId="LiveId" clId="{6AF81102-2B65-4231-B314-08E3A1AB82C9}" dt="2021-02-14T23:11:28.007" v="14873" actId="478"/>
          <ac:spMkLst>
            <pc:docMk/>
            <pc:sldMk cId="738362504" sldId="317"/>
            <ac:spMk id="10" creationId="{74F8E183-5383-4809-94AF-28125E2511F4}"/>
          </ac:spMkLst>
        </pc:spChg>
        <pc:spChg chg="mod">
          <ac:chgData name="Agustín Bunader" userId="6e719ad08ff68a50" providerId="LiveId" clId="{6AF81102-2B65-4231-B314-08E3A1AB82C9}" dt="2021-02-14T23:22:10.663" v="14972" actId="552"/>
          <ac:spMkLst>
            <pc:docMk/>
            <pc:sldMk cId="738362504" sldId="317"/>
            <ac:spMk id="13" creationId="{C810CE04-D8D7-45E7-89A6-7D823AC5A1A4}"/>
          </ac:spMkLst>
        </pc:spChg>
        <pc:spChg chg="add mod">
          <ac:chgData name="Agustín Bunader" userId="6e719ad08ff68a50" providerId="LiveId" clId="{6AF81102-2B65-4231-B314-08E3A1AB82C9}" dt="2021-02-14T23:18:14.291" v="14960" actId="1037"/>
          <ac:spMkLst>
            <pc:docMk/>
            <pc:sldMk cId="738362504" sldId="317"/>
            <ac:spMk id="16" creationId="{729FB88C-BDE2-442B-A91E-85D05DB9518E}"/>
          </ac:spMkLst>
        </pc:spChg>
        <pc:spChg chg="add mod">
          <ac:chgData name="Agustín Bunader" userId="6e719ad08ff68a50" providerId="LiveId" clId="{6AF81102-2B65-4231-B314-08E3A1AB82C9}" dt="2021-02-16T14:15:10.574" v="16797" actId="20577"/>
          <ac:spMkLst>
            <pc:docMk/>
            <pc:sldMk cId="738362504" sldId="317"/>
            <ac:spMk id="17" creationId="{3F832D3E-20F5-45C8-BD1A-C081FCE589FC}"/>
          </ac:spMkLst>
        </pc:spChg>
        <pc:picChg chg="del">
          <ac:chgData name="Agustín Bunader" userId="6e719ad08ff68a50" providerId="LiveId" clId="{6AF81102-2B65-4231-B314-08E3A1AB82C9}" dt="2021-02-14T23:11:22.334" v="14871" actId="478"/>
          <ac:picMkLst>
            <pc:docMk/>
            <pc:sldMk cId="738362504" sldId="317"/>
            <ac:picMk id="3" creationId="{47B3517F-C0AD-4AED-9680-6EB4CCA41318}"/>
          </ac:picMkLst>
        </pc:picChg>
        <pc:picChg chg="del">
          <ac:chgData name="Agustín Bunader" userId="6e719ad08ff68a50" providerId="LiveId" clId="{6AF81102-2B65-4231-B314-08E3A1AB82C9}" dt="2021-02-14T23:11:20.250" v="14870" actId="478"/>
          <ac:picMkLst>
            <pc:docMk/>
            <pc:sldMk cId="738362504" sldId="317"/>
            <ac:picMk id="15" creationId="{8FA06AA0-0071-46EC-A9E3-5B68DEEDE5AE}"/>
          </ac:picMkLst>
        </pc:picChg>
        <pc:picChg chg="add mod">
          <ac:chgData name="Agustín Bunader" userId="6e719ad08ff68a50" providerId="LiveId" clId="{6AF81102-2B65-4231-B314-08E3A1AB82C9}" dt="2021-02-14T23:17:17.512" v="14948" actId="1076"/>
          <ac:picMkLst>
            <pc:docMk/>
            <pc:sldMk cId="738362504" sldId="317"/>
            <ac:picMk id="1026" creationId="{77C732B3-7D23-4C25-80E8-81BA30A1BF08}"/>
          </ac:picMkLst>
        </pc:picChg>
        <pc:picChg chg="add mod">
          <ac:chgData name="Agustín Bunader" userId="6e719ad08ff68a50" providerId="LiveId" clId="{6AF81102-2B65-4231-B314-08E3A1AB82C9}" dt="2021-02-14T23:13:54.512" v="14934" actId="1076"/>
          <ac:picMkLst>
            <pc:docMk/>
            <pc:sldMk cId="738362504" sldId="317"/>
            <ac:picMk id="1028" creationId="{9B371164-80F7-40D6-8580-A492AD5E000E}"/>
          </ac:picMkLst>
        </pc:picChg>
      </pc:sldChg>
      <pc:sldChg chg="addSp delSp modSp add mod">
        <pc:chgData name="Agustín Bunader" userId="6e719ad08ff68a50" providerId="LiveId" clId="{6AF81102-2B65-4231-B314-08E3A1AB82C9}" dt="2021-02-15T01:58:38.930" v="16662" actId="20577"/>
        <pc:sldMkLst>
          <pc:docMk/>
          <pc:sldMk cId="618798955" sldId="318"/>
        </pc:sldMkLst>
        <pc:spChg chg="del">
          <ac:chgData name="Agustín Bunader" userId="6e719ad08ff68a50" providerId="LiveId" clId="{6AF81102-2B65-4231-B314-08E3A1AB82C9}" dt="2021-02-14T23:20:58.055" v="14963" actId="478"/>
          <ac:spMkLst>
            <pc:docMk/>
            <pc:sldMk cId="618798955" sldId="318"/>
            <ac:spMk id="2" creationId="{467BFF86-1301-4281-831B-CB20AED2CB17}"/>
          </ac:spMkLst>
        </pc:spChg>
        <pc:spChg chg="mod">
          <ac:chgData name="Agustín Bunader" userId="6e719ad08ff68a50" providerId="LiveId" clId="{6AF81102-2B65-4231-B314-08E3A1AB82C9}" dt="2021-02-15T01:58:38.930" v="16662" actId="20577"/>
          <ac:spMkLst>
            <pc:docMk/>
            <pc:sldMk cId="618798955" sldId="318"/>
            <ac:spMk id="4" creationId="{B5981CF1-BC08-49F8-B0F9-AAF98EC67450}"/>
          </ac:spMkLst>
        </pc:spChg>
        <pc:spChg chg="add mod">
          <ac:chgData name="Agustín Bunader" userId="6e719ad08ff68a50" providerId="LiveId" clId="{6AF81102-2B65-4231-B314-08E3A1AB82C9}" dt="2021-02-14T23:37:31.683" v="15354" actId="14100"/>
          <ac:spMkLst>
            <pc:docMk/>
            <pc:sldMk cId="618798955" sldId="318"/>
            <ac:spMk id="7" creationId="{971E6B6A-E719-4697-8DD8-6BB62E74C189}"/>
          </ac:spMkLst>
        </pc:spChg>
        <pc:spChg chg="add del">
          <ac:chgData name="Agustín Bunader" userId="6e719ad08ff68a50" providerId="LiveId" clId="{6AF81102-2B65-4231-B314-08E3A1AB82C9}" dt="2021-02-14T23:38:25.806" v="15357" actId="478"/>
          <ac:spMkLst>
            <pc:docMk/>
            <pc:sldMk cId="618798955" sldId="318"/>
            <ac:spMk id="9" creationId="{C488DE5D-132D-43BF-B42A-F7E64130431B}"/>
          </ac:spMkLst>
        </pc:spChg>
        <pc:spChg chg="del">
          <ac:chgData name="Agustín Bunader" userId="6e719ad08ff68a50" providerId="LiveId" clId="{6AF81102-2B65-4231-B314-08E3A1AB82C9}" dt="2021-02-14T23:37:53.810" v="15355" actId="478"/>
          <ac:spMkLst>
            <pc:docMk/>
            <pc:sldMk cId="618798955" sldId="318"/>
            <ac:spMk id="13" creationId="{C810CE04-D8D7-45E7-89A6-7D823AC5A1A4}"/>
          </ac:spMkLst>
        </pc:spChg>
        <pc:spChg chg="del">
          <ac:chgData name="Agustín Bunader" userId="6e719ad08ff68a50" providerId="LiveId" clId="{6AF81102-2B65-4231-B314-08E3A1AB82C9}" dt="2021-02-14T23:21:00.089" v="14965" actId="478"/>
          <ac:spMkLst>
            <pc:docMk/>
            <pc:sldMk cId="618798955" sldId="318"/>
            <ac:spMk id="16" creationId="{729FB88C-BDE2-442B-A91E-85D05DB9518E}"/>
          </ac:spMkLst>
        </pc:spChg>
        <pc:picChg chg="add mod modCrop">
          <ac:chgData name="Agustín Bunader" userId="6e719ad08ff68a50" providerId="LiveId" clId="{6AF81102-2B65-4231-B314-08E3A1AB82C9}" dt="2021-02-14T23:36:19.133" v="15347" actId="1076"/>
          <ac:picMkLst>
            <pc:docMk/>
            <pc:sldMk cId="618798955" sldId="318"/>
            <ac:picMk id="5" creationId="{DEB4E88E-4954-4C75-9742-13C869EFEB7F}"/>
          </ac:picMkLst>
        </pc:picChg>
        <pc:picChg chg="del">
          <ac:chgData name="Agustín Bunader" userId="6e719ad08ff68a50" providerId="LiveId" clId="{6AF81102-2B65-4231-B314-08E3A1AB82C9}" dt="2021-02-14T23:20:56.828" v="14962" actId="478"/>
          <ac:picMkLst>
            <pc:docMk/>
            <pc:sldMk cId="618798955" sldId="318"/>
            <ac:picMk id="1026" creationId="{77C732B3-7D23-4C25-80E8-81BA30A1BF08}"/>
          </ac:picMkLst>
        </pc:picChg>
        <pc:picChg chg="del">
          <ac:chgData name="Agustín Bunader" userId="6e719ad08ff68a50" providerId="LiveId" clId="{6AF81102-2B65-4231-B314-08E3A1AB82C9}" dt="2021-02-14T23:20:59.404" v="14964" actId="478"/>
          <ac:picMkLst>
            <pc:docMk/>
            <pc:sldMk cId="618798955" sldId="318"/>
            <ac:picMk id="1028" creationId="{9B371164-80F7-40D6-8580-A492AD5E000E}"/>
          </ac:picMkLst>
        </pc:picChg>
      </pc:sldChg>
      <pc:sldChg chg="delSp add del mod ord">
        <pc:chgData name="Agustín Bunader" userId="6e719ad08ff68a50" providerId="LiveId" clId="{6AF81102-2B65-4231-B314-08E3A1AB82C9}" dt="2021-02-14T23:43:53.917" v="15372" actId="2696"/>
        <pc:sldMkLst>
          <pc:docMk/>
          <pc:sldMk cId="326243138" sldId="319"/>
        </pc:sldMkLst>
        <pc:spChg chg="del">
          <ac:chgData name="Agustín Bunader" userId="6e719ad08ff68a50" providerId="LiveId" clId="{6AF81102-2B65-4231-B314-08E3A1AB82C9}" dt="2021-02-14T23:39:05.384" v="15361" actId="478"/>
          <ac:spMkLst>
            <pc:docMk/>
            <pc:sldMk cId="326243138" sldId="319"/>
            <ac:spMk id="2" creationId="{467BFF86-1301-4281-831B-CB20AED2CB17}"/>
          </ac:spMkLst>
        </pc:spChg>
        <pc:spChg chg="del">
          <ac:chgData name="Agustín Bunader" userId="6e719ad08ff68a50" providerId="LiveId" clId="{6AF81102-2B65-4231-B314-08E3A1AB82C9}" dt="2021-02-14T23:39:07.998" v="15363" actId="478"/>
          <ac:spMkLst>
            <pc:docMk/>
            <pc:sldMk cId="326243138" sldId="319"/>
            <ac:spMk id="16" creationId="{729FB88C-BDE2-442B-A91E-85D05DB9518E}"/>
          </ac:spMkLst>
        </pc:spChg>
        <pc:picChg chg="del">
          <ac:chgData name="Agustín Bunader" userId="6e719ad08ff68a50" providerId="LiveId" clId="{6AF81102-2B65-4231-B314-08E3A1AB82C9}" dt="2021-02-14T23:39:08.822" v="15364" actId="478"/>
          <ac:picMkLst>
            <pc:docMk/>
            <pc:sldMk cId="326243138" sldId="319"/>
            <ac:picMk id="1026" creationId="{77C732B3-7D23-4C25-80E8-81BA30A1BF08}"/>
          </ac:picMkLst>
        </pc:picChg>
        <pc:picChg chg="del">
          <ac:chgData name="Agustín Bunader" userId="6e719ad08ff68a50" providerId="LiveId" clId="{6AF81102-2B65-4231-B314-08E3A1AB82C9}" dt="2021-02-14T23:39:07.195" v="15362" actId="478"/>
          <ac:picMkLst>
            <pc:docMk/>
            <pc:sldMk cId="326243138" sldId="319"/>
            <ac:picMk id="1028" creationId="{9B371164-80F7-40D6-8580-A492AD5E000E}"/>
          </ac:picMkLst>
        </pc:picChg>
      </pc:sldChg>
      <pc:sldChg chg="delSp modSp add del mod">
        <pc:chgData name="Agustín Bunader" userId="6e719ad08ff68a50" providerId="LiveId" clId="{6AF81102-2B65-4231-B314-08E3A1AB82C9}" dt="2021-02-15T00:06:50.071" v="15519" actId="2696"/>
        <pc:sldMkLst>
          <pc:docMk/>
          <pc:sldMk cId="3500594850" sldId="319"/>
        </pc:sldMkLst>
        <pc:spChg chg="mod">
          <ac:chgData name="Agustín Bunader" userId="6e719ad08ff68a50" providerId="LiveId" clId="{6AF81102-2B65-4231-B314-08E3A1AB82C9}" dt="2021-02-15T00:06:19.093" v="15515" actId="20577"/>
          <ac:spMkLst>
            <pc:docMk/>
            <pc:sldMk cId="3500594850" sldId="319"/>
            <ac:spMk id="4" creationId="{B5981CF1-BC08-49F8-B0F9-AAF98EC67450}"/>
          </ac:spMkLst>
        </pc:spChg>
        <pc:spChg chg="del">
          <ac:chgData name="Agustín Bunader" userId="6e719ad08ff68a50" providerId="LiveId" clId="{6AF81102-2B65-4231-B314-08E3A1AB82C9}" dt="2021-02-15T00:06:13.180" v="15502" actId="478"/>
          <ac:spMkLst>
            <pc:docMk/>
            <pc:sldMk cId="3500594850" sldId="319"/>
            <ac:spMk id="7" creationId="{971E6B6A-E719-4697-8DD8-6BB62E74C189}"/>
          </ac:spMkLst>
        </pc:spChg>
        <pc:picChg chg="del">
          <ac:chgData name="Agustín Bunader" userId="6e719ad08ff68a50" providerId="LiveId" clId="{6AF81102-2B65-4231-B314-08E3A1AB82C9}" dt="2021-02-15T00:06:11.008" v="15501" actId="478"/>
          <ac:picMkLst>
            <pc:docMk/>
            <pc:sldMk cId="3500594850" sldId="319"/>
            <ac:picMk id="5" creationId="{DEB4E88E-4954-4C75-9742-13C869EFEB7F}"/>
          </ac:picMkLst>
        </pc:picChg>
      </pc:sldChg>
      <pc:sldChg chg="delSp modSp add del mod">
        <pc:chgData name="Agustín Bunader" userId="6e719ad08ff68a50" providerId="LiveId" clId="{6AF81102-2B65-4231-B314-08E3A1AB82C9}" dt="2021-02-14T23:45:04.271" v="15373" actId="2696"/>
        <pc:sldMkLst>
          <pc:docMk/>
          <pc:sldMk cId="1126076387" sldId="320"/>
        </pc:sldMkLst>
        <pc:graphicFrameChg chg="del mod">
          <ac:chgData name="Agustín Bunader" userId="6e719ad08ff68a50" providerId="LiveId" clId="{6AF81102-2B65-4231-B314-08E3A1AB82C9}" dt="2021-02-14T23:43:42.538" v="15371" actId="478"/>
          <ac:graphicFrameMkLst>
            <pc:docMk/>
            <pc:sldMk cId="1126076387" sldId="320"/>
            <ac:graphicFrameMk id="9" creationId="{54835B8A-7016-4236-9F74-B629D01ADF1B}"/>
          </ac:graphicFrameMkLst>
        </pc:graphicFrameChg>
      </pc:sldChg>
      <pc:sldChg chg="addSp delSp modSp add mod ord">
        <pc:chgData name="Agustín Bunader" userId="6e719ad08ff68a50" providerId="LiveId" clId="{6AF81102-2B65-4231-B314-08E3A1AB82C9}" dt="2021-02-16T14:16:22.732" v="16830" actId="20577"/>
        <pc:sldMkLst>
          <pc:docMk/>
          <pc:sldMk cId="3668961193" sldId="320"/>
        </pc:sldMkLst>
        <pc:spChg chg="del">
          <ac:chgData name="Agustín Bunader" userId="6e719ad08ff68a50" providerId="LiveId" clId="{6AF81102-2B65-4231-B314-08E3A1AB82C9}" dt="2021-02-15T00:07:09.424" v="15538" actId="478"/>
          <ac:spMkLst>
            <pc:docMk/>
            <pc:sldMk cId="3668961193" sldId="320"/>
            <ac:spMk id="2" creationId="{467BFF86-1301-4281-831B-CB20AED2CB17}"/>
          </ac:spMkLst>
        </pc:spChg>
        <pc:spChg chg="mod">
          <ac:chgData name="Agustín Bunader" userId="6e719ad08ff68a50" providerId="LiveId" clId="{6AF81102-2B65-4231-B314-08E3A1AB82C9}" dt="2021-02-15T00:06:58.710" v="15533" actId="20577"/>
          <ac:spMkLst>
            <pc:docMk/>
            <pc:sldMk cId="3668961193" sldId="320"/>
            <ac:spMk id="4" creationId="{B5981CF1-BC08-49F8-B0F9-AAF98EC67450}"/>
          </ac:spMkLst>
        </pc:spChg>
        <pc:spChg chg="mod">
          <ac:chgData name="Agustín Bunader" userId="6e719ad08ff68a50" providerId="LiveId" clId="{6AF81102-2B65-4231-B314-08E3A1AB82C9}" dt="2021-02-16T14:16:22.732" v="16830" actId="20577"/>
          <ac:spMkLst>
            <pc:docMk/>
            <pc:sldMk cId="3668961193" sldId="320"/>
            <ac:spMk id="13" creationId="{C810CE04-D8D7-45E7-89A6-7D823AC5A1A4}"/>
          </ac:spMkLst>
        </pc:spChg>
        <pc:spChg chg="del">
          <ac:chgData name="Agustín Bunader" userId="6e719ad08ff68a50" providerId="LiveId" clId="{6AF81102-2B65-4231-B314-08E3A1AB82C9}" dt="2021-02-15T00:07:07.548" v="15537" actId="478"/>
          <ac:spMkLst>
            <pc:docMk/>
            <pc:sldMk cId="3668961193" sldId="320"/>
            <ac:spMk id="16" creationId="{729FB88C-BDE2-442B-A91E-85D05DB9518E}"/>
          </ac:spMkLst>
        </pc:spChg>
        <pc:spChg chg="del">
          <ac:chgData name="Agustín Bunader" userId="6e719ad08ff68a50" providerId="LiveId" clId="{6AF81102-2B65-4231-B314-08E3A1AB82C9}" dt="2021-02-15T00:07:03.101" v="15534" actId="478"/>
          <ac:spMkLst>
            <pc:docMk/>
            <pc:sldMk cId="3668961193" sldId="320"/>
            <ac:spMk id="17" creationId="{3F832D3E-20F5-45C8-BD1A-C081FCE589FC}"/>
          </ac:spMkLst>
        </pc:spChg>
        <pc:spChg chg="add mod">
          <ac:chgData name="Agustín Bunader" userId="6e719ad08ff68a50" providerId="LiveId" clId="{6AF81102-2B65-4231-B314-08E3A1AB82C9}" dt="2021-02-15T01:37:50.159" v="16400" actId="1076"/>
          <ac:spMkLst>
            <pc:docMk/>
            <pc:sldMk cId="3668961193" sldId="320"/>
            <ac:spMk id="19" creationId="{376F6E22-DF0E-4720-B56E-49160E58914E}"/>
          </ac:spMkLst>
        </pc:spChg>
        <pc:graphicFrameChg chg="add del mod modGraphic">
          <ac:chgData name="Agustín Bunader" userId="6e719ad08ff68a50" providerId="LiveId" clId="{6AF81102-2B65-4231-B314-08E3A1AB82C9}" dt="2021-02-15T00:59:44.036" v="15951" actId="478"/>
          <ac:graphicFrameMkLst>
            <pc:docMk/>
            <pc:sldMk cId="3668961193" sldId="320"/>
            <ac:graphicFrameMk id="9" creationId="{376EDF19-4F6D-4BB3-824A-9C35F44F7FF9}"/>
          </ac:graphicFrameMkLst>
        </pc:graphicFrameChg>
        <pc:graphicFrameChg chg="add del mod modGraphic">
          <ac:chgData name="Agustín Bunader" userId="6e719ad08ff68a50" providerId="LiveId" clId="{6AF81102-2B65-4231-B314-08E3A1AB82C9}" dt="2021-02-15T00:56:28.771" v="15862" actId="478"/>
          <ac:graphicFrameMkLst>
            <pc:docMk/>
            <pc:sldMk cId="3668961193" sldId="320"/>
            <ac:graphicFrameMk id="15" creationId="{29CBC73D-A51D-47DB-8538-330B33537880}"/>
          </ac:graphicFrameMkLst>
        </pc:graphicFrameChg>
        <pc:picChg chg="add del mod modCrop">
          <ac:chgData name="Agustín Bunader" userId="6e719ad08ff68a50" providerId="LiveId" clId="{6AF81102-2B65-4231-B314-08E3A1AB82C9}" dt="2021-02-15T01:21:12.692" v="16391" actId="478"/>
          <ac:picMkLst>
            <pc:docMk/>
            <pc:sldMk cId="3668961193" sldId="320"/>
            <ac:picMk id="3" creationId="{56438EF7-937B-495F-9D8F-19161AE9DF19}"/>
          </ac:picMkLst>
        </pc:picChg>
        <pc:picChg chg="add del mod">
          <ac:chgData name="Agustín Bunader" userId="6e719ad08ff68a50" providerId="LiveId" clId="{6AF81102-2B65-4231-B314-08E3A1AB82C9}" dt="2021-02-15T01:21:13.358" v="16392" actId="478"/>
          <ac:picMkLst>
            <pc:docMk/>
            <pc:sldMk cId="3668961193" sldId="320"/>
            <ac:picMk id="7" creationId="{5B748683-B490-46BF-9F85-8C6B9091A79D}"/>
          </ac:picMkLst>
        </pc:picChg>
        <pc:picChg chg="add mod">
          <ac:chgData name="Agustín Bunader" userId="6e719ad08ff68a50" providerId="LiveId" clId="{6AF81102-2B65-4231-B314-08E3A1AB82C9}" dt="2021-02-15T01:20:44.622" v="16386" actId="1076"/>
          <ac:picMkLst>
            <pc:docMk/>
            <pc:sldMk cId="3668961193" sldId="320"/>
            <ac:picMk id="12" creationId="{6857F0A3-EB97-4B5C-A316-9B62F904D098}"/>
          </ac:picMkLst>
        </pc:picChg>
        <pc:picChg chg="add mod">
          <ac:chgData name="Agustín Bunader" userId="6e719ad08ff68a50" providerId="LiveId" clId="{6AF81102-2B65-4231-B314-08E3A1AB82C9}" dt="2021-02-15T01:37:39.759" v="16397" actId="1076"/>
          <ac:picMkLst>
            <pc:docMk/>
            <pc:sldMk cId="3668961193" sldId="320"/>
            <ac:picMk id="16" creationId="{C9E1329B-E6F1-4515-86EE-57D3566D675E}"/>
          </ac:picMkLst>
        </pc:picChg>
        <pc:picChg chg="add mod">
          <ac:chgData name="Agustín Bunader" userId="6e719ad08ff68a50" providerId="LiveId" clId="{6AF81102-2B65-4231-B314-08E3A1AB82C9}" dt="2021-02-15T01:20:49.506" v="16387" actId="1076"/>
          <ac:picMkLst>
            <pc:docMk/>
            <pc:sldMk cId="3668961193" sldId="320"/>
            <ac:picMk id="18" creationId="{BC75A1AB-705B-4DAD-AFB8-F656583344FC}"/>
          </ac:picMkLst>
        </pc:picChg>
        <pc:picChg chg="del">
          <ac:chgData name="Agustín Bunader" userId="6e719ad08ff68a50" providerId="LiveId" clId="{6AF81102-2B65-4231-B314-08E3A1AB82C9}" dt="2021-02-15T00:07:04.218" v="15535" actId="478"/>
          <ac:picMkLst>
            <pc:docMk/>
            <pc:sldMk cId="3668961193" sldId="320"/>
            <ac:picMk id="1026" creationId="{77C732B3-7D23-4C25-80E8-81BA30A1BF08}"/>
          </ac:picMkLst>
        </pc:picChg>
        <pc:picChg chg="del">
          <ac:chgData name="Agustín Bunader" userId="6e719ad08ff68a50" providerId="LiveId" clId="{6AF81102-2B65-4231-B314-08E3A1AB82C9}" dt="2021-02-15T00:07:06.810" v="15536" actId="478"/>
          <ac:picMkLst>
            <pc:docMk/>
            <pc:sldMk cId="3668961193" sldId="320"/>
            <ac:picMk id="1028" creationId="{9B371164-80F7-40D6-8580-A492AD5E000E}"/>
          </ac:picMkLst>
        </pc:picChg>
      </pc:sldChg>
      <pc:sldChg chg="addSp delSp modSp add mod">
        <pc:chgData name="Agustín Bunader" userId="6e719ad08ff68a50" providerId="LiveId" clId="{6AF81102-2B65-4231-B314-08E3A1AB82C9}" dt="2021-02-15T01:57:58.390" v="16658" actId="465"/>
        <pc:sldMkLst>
          <pc:docMk/>
          <pc:sldMk cId="3042833633" sldId="321"/>
        </pc:sldMkLst>
        <pc:spChg chg="mod">
          <ac:chgData name="Agustín Bunader" userId="6e719ad08ff68a50" providerId="LiveId" clId="{6AF81102-2B65-4231-B314-08E3A1AB82C9}" dt="2021-02-15T01:16:45.904" v="16340" actId="20577"/>
          <ac:spMkLst>
            <pc:docMk/>
            <pc:sldMk cId="3042833633" sldId="321"/>
            <ac:spMk id="4" creationId="{B5981CF1-BC08-49F8-B0F9-AAF98EC67450}"/>
          </ac:spMkLst>
        </pc:spChg>
        <pc:spChg chg="del mod">
          <ac:chgData name="Agustín Bunader" userId="6e719ad08ff68a50" providerId="LiveId" clId="{6AF81102-2B65-4231-B314-08E3A1AB82C9}" dt="2021-02-15T01:18:40.849" v="16365" actId="478"/>
          <ac:spMkLst>
            <pc:docMk/>
            <pc:sldMk cId="3042833633" sldId="321"/>
            <ac:spMk id="10" creationId="{4CE88EAC-97D0-4787-8F69-C76CD37169FF}"/>
          </ac:spMkLst>
        </pc:spChg>
        <pc:spChg chg="del mod">
          <ac:chgData name="Agustín Bunader" userId="6e719ad08ff68a50" providerId="LiveId" clId="{6AF81102-2B65-4231-B314-08E3A1AB82C9}" dt="2021-02-15T01:54:02.840" v="16637" actId="478"/>
          <ac:spMkLst>
            <pc:docMk/>
            <pc:sldMk cId="3042833633" sldId="321"/>
            <ac:spMk id="13" creationId="{C810CE04-D8D7-45E7-89A6-7D823AC5A1A4}"/>
          </ac:spMkLst>
        </pc:spChg>
        <pc:spChg chg="del">
          <ac:chgData name="Agustín Bunader" userId="6e719ad08ff68a50" providerId="LiveId" clId="{6AF81102-2B65-4231-B314-08E3A1AB82C9}" dt="2021-02-15T01:16:54.160" v="16341" actId="478"/>
          <ac:spMkLst>
            <pc:docMk/>
            <pc:sldMk cId="3042833633" sldId="321"/>
            <ac:spMk id="22" creationId="{19303E1C-007A-4E3B-BB8C-E76143AEE072}"/>
          </ac:spMkLst>
        </pc:spChg>
        <pc:picChg chg="del">
          <ac:chgData name="Agustín Bunader" userId="6e719ad08ff68a50" providerId="LiveId" clId="{6AF81102-2B65-4231-B314-08E3A1AB82C9}" dt="2021-02-15T01:17:00.802" v="16344" actId="478"/>
          <ac:picMkLst>
            <pc:docMk/>
            <pc:sldMk cId="3042833633" sldId="321"/>
            <ac:picMk id="3" creationId="{710C8B52-D9F1-4DFA-8791-D40C4CAB1573}"/>
          </ac:picMkLst>
        </pc:picChg>
        <pc:picChg chg="add mod">
          <ac:chgData name="Agustín Bunader" userId="6e719ad08ff68a50" providerId="LiveId" clId="{6AF81102-2B65-4231-B314-08E3A1AB82C9}" dt="2021-02-15T01:18:17.814" v="16362" actId="1076"/>
          <ac:picMkLst>
            <pc:docMk/>
            <pc:sldMk cId="3042833633" sldId="321"/>
            <ac:picMk id="5" creationId="{97EDA5C1-997A-49A9-BFA9-AB9D3A68FF9A}"/>
          </ac:picMkLst>
        </pc:picChg>
        <pc:picChg chg="add mod">
          <ac:chgData name="Agustín Bunader" userId="6e719ad08ff68a50" providerId="LiveId" clId="{6AF81102-2B65-4231-B314-08E3A1AB82C9}" dt="2021-02-15T01:17:56.172" v="16360" actId="1076"/>
          <ac:picMkLst>
            <pc:docMk/>
            <pc:sldMk cId="3042833633" sldId="321"/>
            <ac:picMk id="9" creationId="{0F4EEF01-6BB0-4754-BE42-312017EBC067}"/>
          </ac:picMkLst>
        </pc:picChg>
        <pc:picChg chg="add mod">
          <ac:chgData name="Agustín Bunader" userId="6e719ad08ff68a50" providerId="LiveId" clId="{6AF81102-2B65-4231-B314-08E3A1AB82C9}" dt="2021-02-15T01:18:04.512" v="16361" actId="1076"/>
          <ac:picMkLst>
            <pc:docMk/>
            <pc:sldMk cId="3042833633" sldId="321"/>
            <ac:picMk id="15" creationId="{8428A65C-4CB9-444B-9FA5-6E9DE4D17128}"/>
          </ac:picMkLst>
        </pc:picChg>
        <pc:picChg chg="add mod">
          <ac:chgData name="Agustín Bunader" userId="6e719ad08ff68a50" providerId="LiveId" clId="{6AF81102-2B65-4231-B314-08E3A1AB82C9}" dt="2021-02-15T01:18:23.915" v="16363" actId="1076"/>
          <ac:picMkLst>
            <pc:docMk/>
            <pc:sldMk cId="3042833633" sldId="321"/>
            <ac:picMk id="17" creationId="{D3389004-AA1F-4E00-A6F4-EBE06FC4A58C}"/>
          </ac:picMkLst>
        </pc:picChg>
        <pc:picChg chg="add mod">
          <ac:chgData name="Agustín Bunader" userId="6e719ad08ff68a50" providerId="LiveId" clId="{6AF81102-2B65-4231-B314-08E3A1AB82C9}" dt="2021-02-15T01:57:58.390" v="16658" actId="465"/>
          <ac:picMkLst>
            <pc:docMk/>
            <pc:sldMk cId="3042833633" sldId="321"/>
            <ac:picMk id="19" creationId="{8247BEFC-7155-4BDA-9EEC-3B9E438E98B8}"/>
          </ac:picMkLst>
        </pc:picChg>
        <pc:picChg chg="del">
          <ac:chgData name="Agustín Bunader" userId="6e719ad08ff68a50" providerId="LiveId" clId="{6AF81102-2B65-4231-B314-08E3A1AB82C9}" dt="2021-02-15T01:16:59.174" v="16343" actId="478"/>
          <ac:picMkLst>
            <pc:docMk/>
            <pc:sldMk cId="3042833633" sldId="321"/>
            <ac:picMk id="21" creationId="{0899220F-AC8F-48EA-97C2-9340EB0E67CF}"/>
          </ac:picMkLst>
        </pc:picChg>
        <pc:picChg chg="add mod">
          <ac:chgData name="Agustín Bunader" userId="6e719ad08ff68a50" providerId="LiveId" clId="{6AF81102-2B65-4231-B314-08E3A1AB82C9}" dt="2021-02-15T01:57:58.390" v="16658" actId="465"/>
          <ac:picMkLst>
            <pc:docMk/>
            <pc:sldMk cId="3042833633" sldId="321"/>
            <ac:picMk id="23" creationId="{C7907AA1-6948-4FB0-9FF3-03DC76F5E263}"/>
          </ac:picMkLst>
        </pc:picChg>
        <pc:picChg chg="add mod">
          <ac:chgData name="Agustín Bunader" userId="6e719ad08ff68a50" providerId="LiveId" clId="{6AF81102-2B65-4231-B314-08E3A1AB82C9}" dt="2021-02-15T01:57:47.659" v="16657" actId="1076"/>
          <ac:picMkLst>
            <pc:docMk/>
            <pc:sldMk cId="3042833633" sldId="321"/>
            <ac:picMk id="25" creationId="{66154E76-D604-4A0E-B119-CA9564F61A4D}"/>
          </ac:picMkLst>
        </pc:picChg>
        <pc:picChg chg="add mod">
          <ac:chgData name="Agustín Bunader" userId="6e719ad08ff68a50" providerId="LiveId" clId="{6AF81102-2B65-4231-B314-08E3A1AB82C9}" dt="2021-02-15T01:57:38.011" v="16654" actId="1076"/>
          <ac:picMkLst>
            <pc:docMk/>
            <pc:sldMk cId="3042833633" sldId="321"/>
            <ac:picMk id="27" creationId="{B62815ED-FD8F-4232-943B-1B9CBE10A5DD}"/>
          </ac:picMkLst>
        </pc:picChg>
      </pc:sldChg>
      <pc:sldChg chg="addSp delSp modSp add mod">
        <pc:chgData name="Agustín Bunader" userId="6e719ad08ff68a50" providerId="LiveId" clId="{6AF81102-2B65-4231-B314-08E3A1AB82C9}" dt="2021-02-16T14:16:39.543" v="16833"/>
        <pc:sldMkLst>
          <pc:docMk/>
          <pc:sldMk cId="491604986" sldId="322"/>
        </pc:sldMkLst>
        <pc:spChg chg="mod">
          <ac:chgData name="Agustín Bunader" userId="6e719ad08ff68a50" providerId="LiveId" clId="{6AF81102-2B65-4231-B314-08E3A1AB82C9}" dt="2021-02-16T14:16:39.543" v="16833"/>
          <ac:spMkLst>
            <pc:docMk/>
            <pc:sldMk cId="491604986" sldId="322"/>
            <ac:spMk id="13" creationId="{C810CE04-D8D7-45E7-89A6-7D823AC5A1A4}"/>
          </ac:spMkLst>
        </pc:spChg>
        <pc:spChg chg="add mod">
          <ac:chgData name="Agustín Bunader" userId="6e719ad08ff68a50" providerId="LiveId" clId="{6AF81102-2B65-4231-B314-08E3A1AB82C9}" dt="2021-02-15T01:47:35.777" v="16626" actId="1076"/>
          <ac:spMkLst>
            <pc:docMk/>
            <pc:sldMk cId="491604986" sldId="322"/>
            <ac:spMk id="15" creationId="{17C94C3E-833F-4543-AC8E-411C43A7612D}"/>
          </ac:spMkLst>
        </pc:spChg>
        <pc:spChg chg="add mod">
          <ac:chgData name="Agustín Bunader" userId="6e719ad08ff68a50" providerId="LiveId" clId="{6AF81102-2B65-4231-B314-08E3A1AB82C9}" dt="2021-02-15T01:47:27.725" v="16625" actId="12788"/>
          <ac:spMkLst>
            <pc:docMk/>
            <pc:sldMk cId="491604986" sldId="322"/>
            <ac:spMk id="20" creationId="{823F6EA1-41D5-4ED1-9B7E-A301AABF7535}"/>
          </ac:spMkLst>
        </pc:spChg>
        <pc:picChg chg="mod">
          <ac:chgData name="Agustín Bunader" userId="6e719ad08ff68a50" providerId="LiveId" clId="{6AF81102-2B65-4231-B314-08E3A1AB82C9}" dt="2021-02-15T01:39:08.246" v="16547" actId="1076"/>
          <ac:picMkLst>
            <pc:docMk/>
            <pc:sldMk cId="491604986" sldId="322"/>
            <ac:picMk id="3" creationId="{56438EF7-937B-495F-9D8F-19161AE9DF19}"/>
          </ac:picMkLst>
        </pc:picChg>
        <pc:picChg chg="add del mod">
          <ac:chgData name="Agustín Bunader" userId="6e719ad08ff68a50" providerId="LiveId" clId="{6AF81102-2B65-4231-B314-08E3A1AB82C9}" dt="2021-02-15T01:49:13.296" v="16633" actId="478"/>
          <ac:picMkLst>
            <pc:docMk/>
            <pc:sldMk cId="491604986" sldId="322"/>
            <ac:picMk id="5" creationId="{643193DB-F3A9-49B6-BB8A-8A41BB32687D}"/>
          </ac:picMkLst>
        </pc:picChg>
        <pc:picChg chg="mod">
          <ac:chgData name="Agustín Bunader" userId="6e719ad08ff68a50" providerId="LiveId" clId="{6AF81102-2B65-4231-B314-08E3A1AB82C9}" dt="2021-02-15T01:39:06.588" v="16546" actId="1076"/>
          <ac:picMkLst>
            <pc:docMk/>
            <pc:sldMk cId="491604986" sldId="322"/>
            <ac:picMk id="7" creationId="{5B748683-B490-46BF-9F85-8C6B9091A79D}"/>
          </ac:picMkLst>
        </pc:picChg>
        <pc:picChg chg="add del mod modCrop">
          <ac:chgData name="Agustín Bunader" userId="6e719ad08ff68a50" providerId="LiveId" clId="{6AF81102-2B65-4231-B314-08E3A1AB82C9}" dt="2021-02-15T01:45:36.025" v="16603" actId="478"/>
          <ac:picMkLst>
            <pc:docMk/>
            <pc:sldMk cId="491604986" sldId="322"/>
            <ac:picMk id="10" creationId="{EE1860C6-D3B7-4720-B522-090D011538D0}"/>
          </ac:picMkLst>
        </pc:picChg>
        <pc:picChg chg="del">
          <ac:chgData name="Agustín Bunader" userId="6e719ad08ff68a50" providerId="LiveId" clId="{6AF81102-2B65-4231-B314-08E3A1AB82C9}" dt="2021-02-15T01:38:12.717" v="16403" actId="478"/>
          <ac:picMkLst>
            <pc:docMk/>
            <pc:sldMk cId="491604986" sldId="322"/>
            <ac:picMk id="12" creationId="{6857F0A3-EB97-4B5C-A316-9B62F904D098}"/>
          </ac:picMkLst>
        </pc:picChg>
        <pc:picChg chg="del">
          <ac:chgData name="Agustín Bunader" userId="6e719ad08ff68a50" providerId="LiveId" clId="{6AF81102-2B65-4231-B314-08E3A1AB82C9}" dt="2021-02-15T01:38:11.580" v="16401" actId="478"/>
          <ac:picMkLst>
            <pc:docMk/>
            <pc:sldMk cId="491604986" sldId="322"/>
            <ac:picMk id="16" creationId="{C9E1329B-E6F1-4515-86EE-57D3566D675E}"/>
          </ac:picMkLst>
        </pc:picChg>
        <pc:picChg chg="del">
          <ac:chgData name="Agustín Bunader" userId="6e719ad08ff68a50" providerId="LiveId" clId="{6AF81102-2B65-4231-B314-08E3A1AB82C9}" dt="2021-02-15T01:38:12.197" v="16402" actId="478"/>
          <ac:picMkLst>
            <pc:docMk/>
            <pc:sldMk cId="491604986" sldId="322"/>
            <ac:picMk id="18" creationId="{BC75A1AB-705B-4DAD-AFB8-F656583344FC}"/>
          </ac:picMkLst>
        </pc:picChg>
        <pc:picChg chg="add mod">
          <ac:chgData name="Agustín Bunader" userId="6e719ad08ff68a50" providerId="LiveId" clId="{6AF81102-2B65-4231-B314-08E3A1AB82C9}" dt="2021-02-15T01:47:27.725" v="16625" actId="12788"/>
          <ac:picMkLst>
            <pc:docMk/>
            <pc:sldMk cId="491604986" sldId="322"/>
            <ac:picMk id="19" creationId="{9E9B5513-63F4-4CBD-A3B0-91C90A5342DE}"/>
          </ac:picMkLst>
        </pc:picChg>
        <pc:picChg chg="add mod">
          <ac:chgData name="Agustín Bunader" userId="6e719ad08ff68a50" providerId="LiveId" clId="{6AF81102-2B65-4231-B314-08E3A1AB82C9}" dt="2021-02-15T01:49:18.511" v="16634" actId="1076"/>
          <ac:picMkLst>
            <pc:docMk/>
            <pc:sldMk cId="491604986" sldId="322"/>
            <ac:picMk id="22" creationId="{4B537DFB-F5CB-4A9F-A006-710D8B7401A7}"/>
          </ac:picMkLst>
        </pc:picChg>
      </pc:sldChg>
    </pc:docChg>
  </pc:docChgLst>
  <pc:docChgLst>
    <pc:chgData name="Agustín Bunader" userId="6e719ad08ff68a50" providerId="LiveId" clId="{98556DA4-AA5C-40C1-A9E5-326160F30E45}"/>
    <pc:docChg chg="undo custSel addSld delSld modSld sldOrd modSection">
      <pc:chgData name="Agustín Bunader" userId="6e719ad08ff68a50" providerId="LiveId" clId="{98556DA4-AA5C-40C1-A9E5-326160F30E45}" dt="2021-04-07T09:32:28.234" v="17091" actId="790"/>
      <pc:docMkLst>
        <pc:docMk/>
      </pc:docMkLst>
      <pc:sldChg chg="modSp mod">
        <pc:chgData name="Agustín Bunader" userId="6e719ad08ff68a50" providerId="LiveId" clId="{98556DA4-AA5C-40C1-A9E5-326160F30E45}" dt="2021-04-07T09:32:02.865" v="17090" actId="790"/>
        <pc:sldMkLst>
          <pc:docMk/>
          <pc:sldMk cId="2387849042" sldId="257"/>
        </pc:sldMkLst>
        <pc:spChg chg="mod">
          <ac:chgData name="Agustín Bunader" userId="6e719ad08ff68a50" providerId="LiveId" clId="{98556DA4-AA5C-40C1-A9E5-326160F30E45}" dt="2021-04-07T09:32:02.865" v="17090" actId="790"/>
          <ac:spMkLst>
            <pc:docMk/>
            <pc:sldMk cId="2387849042" sldId="257"/>
            <ac:spMk id="2" creationId="{C4300AEF-1595-4419-801B-6E36A33BB8CF}"/>
          </ac:spMkLst>
        </pc:spChg>
        <pc:spChg chg="mod">
          <ac:chgData name="Agustín Bunader" userId="6e719ad08ff68a50" providerId="LiveId" clId="{98556DA4-AA5C-40C1-A9E5-326160F30E45}" dt="2021-03-30T12:04:23.574" v="25" actId="20577"/>
          <ac:spMkLst>
            <pc:docMk/>
            <pc:sldMk cId="2387849042" sldId="257"/>
            <ac:spMk id="3" creationId="{6044DD59-133B-427A-B91F-B2E3BCC5CAFA}"/>
          </ac:spMkLst>
        </pc:spChg>
      </pc:sldChg>
      <pc:sldChg chg="modSp mod">
        <pc:chgData name="Agustín Bunader" userId="6e719ad08ff68a50" providerId="LiveId" clId="{98556DA4-AA5C-40C1-A9E5-326160F30E45}" dt="2021-04-01T13:40:16.703" v="4593" actId="207"/>
        <pc:sldMkLst>
          <pc:docMk/>
          <pc:sldMk cId="3299715198" sldId="276"/>
        </pc:sldMkLst>
        <pc:spChg chg="mod">
          <ac:chgData name="Agustín Bunader" userId="6e719ad08ff68a50" providerId="LiveId" clId="{98556DA4-AA5C-40C1-A9E5-326160F30E45}" dt="2021-03-30T15:55:04.262" v="2024" actId="207"/>
          <ac:spMkLst>
            <pc:docMk/>
            <pc:sldMk cId="3299715198" sldId="276"/>
            <ac:spMk id="9" creationId="{C352528C-D4D6-4BF9-8EEF-E0C1B831AECC}"/>
          </ac:spMkLst>
        </pc:spChg>
        <pc:spChg chg="mod">
          <ac:chgData name="Agustín Bunader" userId="6e719ad08ff68a50" providerId="LiveId" clId="{98556DA4-AA5C-40C1-A9E5-326160F30E45}" dt="2021-03-30T12:05:57.848" v="71" actId="20577"/>
          <ac:spMkLst>
            <pc:docMk/>
            <pc:sldMk cId="3299715198" sldId="276"/>
            <ac:spMk id="11" creationId="{4E3F5479-058B-4FA8-92E9-18CAB8CDC5C5}"/>
          </ac:spMkLst>
        </pc:spChg>
        <pc:spChg chg="mod">
          <ac:chgData name="Agustín Bunader" userId="6e719ad08ff68a50" providerId="LiveId" clId="{98556DA4-AA5C-40C1-A9E5-326160F30E45}" dt="2021-04-01T13:40:16.703" v="4593" actId="207"/>
          <ac:spMkLst>
            <pc:docMk/>
            <pc:sldMk cId="3299715198" sldId="276"/>
            <ac:spMk id="13" creationId="{E3ECCC05-FF78-40FA-84FF-172821D8B58A}"/>
          </ac:spMkLst>
        </pc:spChg>
      </pc:sldChg>
      <pc:sldChg chg="addSp delSp modSp mod">
        <pc:chgData name="Agustín Bunader" userId="6e719ad08ff68a50" providerId="LiveId" clId="{98556DA4-AA5C-40C1-A9E5-326160F30E45}" dt="2021-04-07T09:04:09.116" v="16933" actId="313"/>
        <pc:sldMkLst>
          <pc:docMk/>
          <pc:sldMk cId="2906119093" sldId="278"/>
        </pc:sldMkLst>
        <pc:spChg chg="mod">
          <ac:chgData name="Agustín Bunader" userId="6e719ad08ff68a50" providerId="LiveId" clId="{98556DA4-AA5C-40C1-A9E5-326160F30E45}" dt="2021-03-30T12:06:34.027" v="90" actId="20577"/>
          <ac:spMkLst>
            <pc:docMk/>
            <pc:sldMk cId="2906119093" sldId="278"/>
            <ac:spMk id="11" creationId="{4E3F5479-058B-4FA8-92E9-18CAB8CDC5C5}"/>
          </ac:spMkLst>
        </pc:spChg>
        <pc:spChg chg="add mod">
          <ac:chgData name="Agustín Bunader" userId="6e719ad08ff68a50" providerId="LiveId" clId="{98556DA4-AA5C-40C1-A9E5-326160F30E45}" dt="2021-04-07T09:03:24.571" v="16926" actId="20577"/>
          <ac:spMkLst>
            <pc:docMk/>
            <pc:sldMk cId="2906119093" sldId="278"/>
            <ac:spMk id="15" creationId="{AAEC153E-90CD-4442-B0B5-D997E2EED812}"/>
          </ac:spMkLst>
        </pc:spChg>
        <pc:spChg chg="mod">
          <ac:chgData name="Agustín Bunader" userId="6e719ad08ff68a50" providerId="LiveId" clId="{98556DA4-AA5C-40C1-A9E5-326160F30E45}" dt="2021-04-07T09:03:39.537" v="16928" actId="20577"/>
          <ac:spMkLst>
            <pc:docMk/>
            <pc:sldMk cId="2906119093" sldId="278"/>
            <ac:spMk id="43" creationId="{8817A6E4-2D40-4D31-8310-11323C97D3DF}"/>
          </ac:spMkLst>
        </pc:spChg>
        <pc:spChg chg="mod">
          <ac:chgData name="Agustín Bunader" userId="6e719ad08ff68a50" providerId="LiveId" clId="{98556DA4-AA5C-40C1-A9E5-326160F30E45}" dt="2021-04-07T09:04:09.116" v="16933" actId="313"/>
          <ac:spMkLst>
            <pc:docMk/>
            <pc:sldMk cId="2906119093" sldId="278"/>
            <ac:spMk id="44" creationId="{1EBACD33-43D6-4234-B73B-1B7DE19E979D}"/>
          </ac:spMkLst>
        </pc:spChg>
        <pc:picChg chg="add mod">
          <ac:chgData name="Agustín Bunader" userId="6e719ad08ff68a50" providerId="LiveId" clId="{98556DA4-AA5C-40C1-A9E5-326160F30E45}" dt="2021-03-30T14:27:39.513" v="1535" actId="1076"/>
          <ac:picMkLst>
            <pc:docMk/>
            <pc:sldMk cId="2906119093" sldId="278"/>
            <ac:picMk id="2" creationId="{91B2A771-A5B6-472F-A98D-D4DD47322AA9}"/>
          </ac:picMkLst>
        </pc:picChg>
        <pc:picChg chg="add mod">
          <ac:chgData name="Agustín Bunader" userId="6e719ad08ff68a50" providerId="LiveId" clId="{98556DA4-AA5C-40C1-A9E5-326160F30E45}" dt="2021-03-30T14:27:33.538" v="1534" actId="1076"/>
          <ac:picMkLst>
            <pc:docMk/>
            <pc:sldMk cId="2906119093" sldId="278"/>
            <ac:picMk id="5" creationId="{6D160475-CEC7-41F7-A166-A0D2888F8DF1}"/>
          </ac:picMkLst>
        </pc:picChg>
        <pc:picChg chg="del">
          <ac:chgData name="Agustín Bunader" userId="6e719ad08ff68a50" providerId="LiveId" clId="{98556DA4-AA5C-40C1-A9E5-326160F30E45}" dt="2021-03-30T12:07:57.608" v="91" actId="478"/>
          <ac:picMkLst>
            <pc:docMk/>
            <pc:sldMk cId="2906119093" sldId="278"/>
            <ac:picMk id="1026" creationId="{0492D489-B96F-4B16-A6B5-211DBE51C4B2}"/>
          </ac:picMkLst>
        </pc:picChg>
        <pc:picChg chg="del">
          <ac:chgData name="Agustín Bunader" userId="6e719ad08ff68a50" providerId="LiveId" clId="{98556DA4-AA5C-40C1-A9E5-326160F30E45}" dt="2021-03-30T12:07:58.294" v="92" actId="478"/>
          <ac:picMkLst>
            <pc:docMk/>
            <pc:sldMk cId="2906119093" sldId="278"/>
            <ac:picMk id="1028" creationId="{77749667-52FB-4C26-A8D4-CA12E921BF42}"/>
          </ac:picMkLst>
        </pc:picChg>
      </pc:sldChg>
      <pc:sldChg chg="addSp delSp modSp add del mod">
        <pc:chgData name="Agustín Bunader" userId="6e719ad08ff68a50" providerId="LiveId" clId="{98556DA4-AA5C-40C1-A9E5-326160F30E45}" dt="2021-04-01T11:03:04.051" v="2933" actId="2696"/>
        <pc:sldMkLst>
          <pc:docMk/>
          <pc:sldMk cId="3955921003" sldId="301"/>
        </pc:sldMkLst>
        <pc:spChg chg="mod">
          <ac:chgData name="Agustín Bunader" userId="6e719ad08ff68a50" providerId="LiveId" clId="{98556DA4-AA5C-40C1-A9E5-326160F30E45}" dt="2021-03-30T15:44:55.499" v="1561" actId="14100"/>
          <ac:spMkLst>
            <pc:docMk/>
            <pc:sldMk cId="3955921003" sldId="301"/>
            <ac:spMk id="4" creationId="{B5981CF1-BC08-49F8-B0F9-AAF98EC67450}"/>
          </ac:spMkLst>
        </pc:spChg>
        <pc:spChg chg="mod">
          <ac:chgData name="Agustín Bunader" userId="6e719ad08ff68a50" providerId="LiveId" clId="{98556DA4-AA5C-40C1-A9E5-326160F30E45}" dt="2021-03-30T15:50:18.644" v="1930" actId="20577"/>
          <ac:spMkLst>
            <pc:docMk/>
            <pc:sldMk cId="3955921003" sldId="301"/>
            <ac:spMk id="15" creationId="{AAEC153E-90CD-4442-B0B5-D997E2EED812}"/>
          </ac:spMkLst>
        </pc:spChg>
        <pc:spChg chg="del">
          <ac:chgData name="Agustín Bunader" userId="6e719ad08ff68a50" providerId="LiveId" clId="{98556DA4-AA5C-40C1-A9E5-326160F30E45}" dt="2021-03-30T14:27:47.400" v="1540" actId="478"/>
          <ac:spMkLst>
            <pc:docMk/>
            <pc:sldMk cId="3955921003" sldId="301"/>
            <ac:spMk id="43" creationId="{8817A6E4-2D40-4D31-8310-11323C97D3DF}"/>
          </ac:spMkLst>
        </pc:spChg>
        <pc:spChg chg="del mod">
          <ac:chgData name="Agustín Bunader" userId="6e719ad08ff68a50" providerId="LiveId" clId="{98556DA4-AA5C-40C1-A9E5-326160F30E45}" dt="2021-03-30T14:27:46.294" v="1539" actId="478"/>
          <ac:spMkLst>
            <pc:docMk/>
            <pc:sldMk cId="3955921003" sldId="301"/>
            <ac:spMk id="44" creationId="{1EBACD33-43D6-4234-B73B-1B7DE19E979D}"/>
          </ac:spMkLst>
        </pc:spChg>
        <pc:graphicFrameChg chg="add mod modGraphic">
          <ac:chgData name="Agustín Bunader" userId="6e719ad08ff68a50" providerId="LiveId" clId="{98556DA4-AA5C-40C1-A9E5-326160F30E45}" dt="2021-03-30T16:48:58.299" v="2552" actId="14100"/>
          <ac:graphicFrameMkLst>
            <pc:docMk/>
            <pc:sldMk cId="3955921003" sldId="301"/>
            <ac:graphicFrameMk id="3" creationId="{3A539E49-EF13-4C0F-88F1-05273D8938AC}"/>
          </ac:graphicFrameMkLst>
        </pc:graphicFrameChg>
        <pc:picChg chg="del mod">
          <ac:chgData name="Agustín Bunader" userId="6e719ad08ff68a50" providerId="LiveId" clId="{98556DA4-AA5C-40C1-A9E5-326160F30E45}" dt="2021-03-30T14:27:44.292" v="1536" actId="478"/>
          <ac:picMkLst>
            <pc:docMk/>
            <pc:sldMk cId="3955921003" sldId="301"/>
            <ac:picMk id="2" creationId="{91B2A771-A5B6-472F-A98D-D4DD47322AA9}"/>
          </ac:picMkLst>
        </pc:picChg>
        <pc:picChg chg="del mod">
          <ac:chgData name="Agustín Bunader" userId="6e719ad08ff68a50" providerId="LiveId" clId="{98556DA4-AA5C-40C1-A9E5-326160F30E45}" dt="2021-03-30T14:27:44.807" v="1537" actId="478"/>
          <ac:picMkLst>
            <pc:docMk/>
            <pc:sldMk cId="3955921003" sldId="301"/>
            <ac:picMk id="5" creationId="{6D160475-CEC7-41F7-A166-A0D2888F8DF1}"/>
          </ac:picMkLst>
        </pc:picChg>
        <pc:picChg chg="add mod">
          <ac:chgData name="Agustín Bunader" userId="6e719ad08ff68a50" providerId="LiveId" clId="{98556DA4-AA5C-40C1-A9E5-326160F30E45}" dt="2021-03-30T20:12:14.624" v="2558" actId="1076"/>
          <ac:picMkLst>
            <pc:docMk/>
            <pc:sldMk cId="3955921003" sldId="301"/>
            <ac:picMk id="9" creationId="{33638C3D-B24E-4B6E-943F-66EF825DD150}"/>
          </ac:picMkLst>
        </pc:picChg>
        <pc:picChg chg="add mod">
          <ac:chgData name="Agustín Bunader" userId="6e719ad08ff68a50" providerId="LiveId" clId="{98556DA4-AA5C-40C1-A9E5-326160F30E45}" dt="2021-03-30T20:12:05.767" v="2555" actId="1076"/>
          <ac:picMkLst>
            <pc:docMk/>
            <pc:sldMk cId="3955921003" sldId="301"/>
            <ac:picMk id="12" creationId="{8041435A-A848-45AE-8781-7E80E11A78B5}"/>
          </ac:picMkLst>
        </pc:picChg>
        <pc:picChg chg="add mod">
          <ac:chgData name="Agustín Bunader" userId="6e719ad08ff68a50" providerId="LiveId" clId="{98556DA4-AA5C-40C1-A9E5-326160F30E45}" dt="2021-03-30T20:12:12.448" v="2557" actId="1076"/>
          <ac:picMkLst>
            <pc:docMk/>
            <pc:sldMk cId="3955921003" sldId="301"/>
            <ac:picMk id="16" creationId="{BD824D4E-9631-4B61-8989-1B541BDECFC4}"/>
          </ac:picMkLst>
        </pc:picChg>
        <pc:picChg chg="add mod">
          <ac:chgData name="Agustín Bunader" userId="6e719ad08ff68a50" providerId="LiveId" clId="{98556DA4-AA5C-40C1-A9E5-326160F30E45}" dt="2021-03-30T20:12:02.533" v="2554" actId="1076"/>
          <ac:picMkLst>
            <pc:docMk/>
            <pc:sldMk cId="3955921003" sldId="301"/>
            <ac:picMk id="18" creationId="{37192430-E306-4ECC-BAEA-D13E12229470}"/>
          </ac:picMkLst>
        </pc:picChg>
        <pc:picChg chg="add mod">
          <ac:chgData name="Agustín Bunader" userId="6e719ad08ff68a50" providerId="LiveId" clId="{98556DA4-AA5C-40C1-A9E5-326160F30E45}" dt="2021-03-30T16:48:38.937" v="2550" actId="1076"/>
          <ac:picMkLst>
            <pc:docMk/>
            <pc:sldMk cId="3955921003" sldId="301"/>
            <ac:picMk id="20" creationId="{F622C6CD-7906-45FC-9018-8561205502A8}"/>
          </ac:picMkLst>
        </pc:picChg>
      </pc:sldChg>
      <pc:sldChg chg="addSp delSp modSp add del mod">
        <pc:chgData name="Agustín Bunader" userId="6e719ad08ff68a50" providerId="LiveId" clId="{98556DA4-AA5C-40C1-A9E5-326160F30E45}" dt="2021-04-05T17:00:10.003" v="15772" actId="2696"/>
        <pc:sldMkLst>
          <pc:docMk/>
          <pc:sldMk cId="3386371309" sldId="302"/>
        </pc:sldMkLst>
        <pc:spChg chg="mod">
          <ac:chgData name="Agustín Bunader" userId="6e719ad08ff68a50" providerId="LiveId" clId="{98556DA4-AA5C-40C1-A9E5-326160F30E45}" dt="2021-04-05T16:18:24.531" v="14159" actId="20577"/>
          <ac:spMkLst>
            <pc:docMk/>
            <pc:sldMk cId="3386371309" sldId="302"/>
            <ac:spMk id="4" creationId="{B5981CF1-BC08-49F8-B0F9-AAF98EC67450}"/>
          </ac:spMkLst>
        </pc:spChg>
        <pc:spChg chg="add mod">
          <ac:chgData name="Agustín Bunader" userId="6e719ad08ff68a50" providerId="LiveId" clId="{98556DA4-AA5C-40C1-A9E5-326160F30E45}" dt="2021-04-05T16:18:01.501" v="14154" actId="1076"/>
          <ac:spMkLst>
            <pc:docMk/>
            <pc:sldMk cId="3386371309" sldId="302"/>
            <ac:spMk id="9" creationId="{DBF37B29-61E1-4981-BD79-F6AB7C5B8F78}"/>
          </ac:spMkLst>
        </pc:spChg>
        <pc:spChg chg="mod">
          <ac:chgData name="Agustín Bunader" userId="6e719ad08ff68a50" providerId="LiveId" clId="{98556DA4-AA5C-40C1-A9E5-326160F30E45}" dt="2021-04-01T11:12:18.805" v="3186" actId="3064"/>
          <ac:spMkLst>
            <pc:docMk/>
            <pc:sldMk cId="3386371309" sldId="302"/>
            <ac:spMk id="15" creationId="{AAEC153E-90CD-4442-B0B5-D997E2EED812}"/>
          </ac:spMkLst>
        </pc:spChg>
        <pc:graphicFrameChg chg="del">
          <ac:chgData name="Agustín Bunader" userId="6e719ad08ff68a50" providerId="LiveId" clId="{98556DA4-AA5C-40C1-A9E5-326160F30E45}" dt="2021-03-30T16:33:34.999" v="2183" actId="478"/>
          <ac:graphicFrameMkLst>
            <pc:docMk/>
            <pc:sldMk cId="3386371309" sldId="302"/>
            <ac:graphicFrameMk id="3" creationId="{3A539E49-EF13-4C0F-88F1-05273D8938AC}"/>
          </ac:graphicFrameMkLst>
        </pc:graphicFrameChg>
        <pc:picChg chg="del">
          <ac:chgData name="Agustín Bunader" userId="6e719ad08ff68a50" providerId="LiveId" clId="{98556DA4-AA5C-40C1-A9E5-326160F30E45}" dt="2021-03-30T20:12:37.196" v="2559" actId="478"/>
          <ac:picMkLst>
            <pc:docMk/>
            <pc:sldMk cId="3386371309" sldId="302"/>
            <ac:picMk id="9" creationId="{33638C3D-B24E-4B6E-943F-66EF825DD150}"/>
          </ac:picMkLst>
        </pc:picChg>
      </pc:sldChg>
      <pc:sldChg chg="modSp add mod">
        <pc:chgData name="Agustín Bunader" userId="6e719ad08ff68a50" providerId="LiveId" clId="{98556DA4-AA5C-40C1-A9E5-326160F30E45}" dt="2021-04-07T09:07:53.024" v="16956" actId="20577"/>
        <pc:sldMkLst>
          <pc:docMk/>
          <pc:sldMk cId="1529008194" sldId="303"/>
        </pc:sldMkLst>
        <pc:spChg chg="mod">
          <ac:chgData name="Agustín Bunader" userId="6e719ad08ff68a50" providerId="LiveId" clId="{98556DA4-AA5C-40C1-A9E5-326160F30E45}" dt="2021-04-07T09:07:53.024" v="16956" actId="20577"/>
          <ac:spMkLst>
            <pc:docMk/>
            <pc:sldMk cId="1529008194" sldId="303"/>
            <ac:spMk id="15" creationId="{AAEC153E-90CD-4442-B0B5-D997E2EED812}"/>
          </ac:spMkLst>
        </pc:spChg>
        <pc:graphicFrameChg chg="mod">
          <ac:chgData name="Agustín Bunader" userId="6e719ad08ff68a50" providerId="LiveId" clId="{98556DA4-AA5C-40C1-A9E5-326160F30E45}" dt="2021-04-03T12:55:45.195" v="10385"/>
          <ac:graphicFrameMkLst>
            <pc:docMk/>
            <pc:sldMk cId="1529008194" sldId="303"/>
            <ac:graphicFrameMk id="3" creationId="{3A539E49-EF13-4C0F-88F1-05273D8938AC}"/>
          </ac:graphicFrameMkLst>
        </pc:graphicFrameChg>
        <pc:picChg chg="mod">
          <ac:chgData name="Agustín Bunader" userId="6e719ad08ff68a50" providerId="LiveId" clId="{98556DA4-AA5C-40C1-A9E5-326160F30E45}" dt="2021-04-01T10:18:11.490" v="2569" actId="1076"/>
          <ac:picMkLst>
            <pc:docMk/>
            <pc:sldMk cId="1529008194" sldId="303"/>
            <ac:picMk id="9" creationId="{33638C3D-B24E-4B6E-943F-66EF825DD150}"/>
          </ac:picMkLst>
        </pc:picChg>
        <pc:picChg chg="mod">
          <ac:chgData name="Agustín Bunader" userId="6e719ad08ff68a50" providerId="LiveId" clId="{98556DA4-AA5C-40C1-A9E5-326160F30E45}" dt="2021-04-01T10:18:11.490" v="2569" actId="1076"/>
          <ac:picMkLst>
            <pc:docMk/>
            <pc:sldMk cId="1529008194" sldId="303"/>
            <ac:picMk id="12" creationId="{8041435A-A848-45AE-8781-7E80E11A78B5}"/>
          </ac:picMkLst>
        </pc:picChg>
        <pc:picChg chg="mod">
          <ac:chgData name="Agustín Bunader" userId="6e719ad08ff68a50" providerId="LiveId" clId="{98556DA4-AA5C-40C1-A9E5-326160F30E45}" dt="2021-04-01T10:18:11.490" v="2569" actId="1076"/>
          <ac:picMkLst>
            <pc:docMk/>
            <pc:sldMk cId="1529008194" sldId="303"/>
            <ac:picMk id="16" creationId="{BD824D4E-9631-4B61-8989-1B541BDECFC4}"/>
          </ac:picMkLst>
        </pc:picChg>
        <pc:picChg chg="mod">
          <ac:chgData name="Agustín Bunader" userId="6e719ad08ff68a50" providerId="LiveId" clId="{98556DA4-AA5C-40C1-A9E5-326160F30E45}" dt="2021-04-01T10:18:11.490" v="2569" actId="1076"/>
          <ac:picMkLst>
            <pc:docMk/>
            <pc:sldMk cId="1529008194" sldId="303"/>
            <ac:picMk id="18" creationId="{37192430-E306-4ECC-BAEA-D13E12229470}"/>
          </ac:picMkLst>
        </pc:picChg>
        <pc:picChg chg="mod">
          <ac:chgData name="Agustín Bunader" userId="6e719ad08ff68a50" providerId="LiveId" clId="{98556DA4-AA5C-40C1-A9E5-326160F30E45}" dt="2021-04-01T10:18:11.490" v="2569" actId="1076"/>
          <ac:picMkLst>
            <pc:docMk/>
            <pc:sldMk cId="1529008194" sldId="303"/>
            <ac:picMk id="20" creationId="{F622C6CD-7906-45FC-9018-8561205502A8}"/>
          </ac:picMkLst>
        </pc:picChg>
      </pc:sldChg>
      <pc:sldChg chg="del">
        <pc:chgData name="Agustín Bunader" userId="6e719ad08ff68a50" providerId="LiveId" clId="{98556DA4-AA5C-40C1-A9E5-326160F30E45}" dt="2021-03-30T12:06:24.012" v="72" actId="47"/>
        <pc:sldMkLst>
          <pc:docMk/>
          <pc:sldMk cId="383860516" sldId="304"/>
        </pc:sldMkLst>
      </pc:sldChg>
      <pc:sldChg chg="addSp delSp modSp add mod">
        <pc:chgData name="Agustín Bunader" userId="6e719ad08ff68a50" providerId="LiveId" clId="{98556DA4-AA5C-40C1-A9E5-326160F30E45}" dt="2021-04-02T12:38:28.333" v="7075" actId="1076"/>
        <pc:sldMkLst>
          <pc:docMk/>
          <pc:sldMk cId="2700497008" sldId="304"/>
        </pc:sldMkLst>
        <pc:spChg chg="mod">
          <ac:chgData name="Agustín Bunader" userId="6e719ad08ff68a50" providerId="LiveId" clId="{98556DA4-AA5C-40C1-A9E5-326160F30E45}" dt="2021-04-01T10:41:48.613" v="2625" actId="27636"/>
          <ac:spMkLst>
            <pc:docMk/>
            <pc:sldMk cId="2700497008" sldId="304"/>
            <ac:spMk id="4" creationId="{B5981CF1-BC08-49F8-B0F9-AAF98EC67450}"/>
          </ac:spMkLst>
        </pc:spChg>
        <pc:spChg chg="mod">
          <ac:chgData name="Agustín Bunader" userId="6e719ad08ff68a50" providerId="LiveId" clId="{98556DA4-AA5C-40C1-A9E5-326160F30E45}" dt="2021-04-02T12:38:28.333" v="7075" actId="1076"/>
          <ac:spMkLst>
            <pc:docMk/>
            <pc:sldMk cId="2700497008" sldId="304"/>
            <ac:spMk id="15" creationId="{AAEC153E-90CD-4442-B0B5-D997E2EED812}"/>
          </ac:spMkLst>
        </pc:spChg>
        <pc:graphicFrameChg chg="del mod">
          <ac:chgData name="Agustín Bunader" userId="6e719ad08ff68a50" providerId="LiveId" clId="{98556DA4-AA5C-40C1-A9E5-326160F30E45}" dt="2021-04-01T10:25:35.682" v="2576" actId="478"/>
          <ac:graphicFrameMkLst>
            <pc:docMk/>
            <pc:sldMk cId="2700497008" sldId="304"/>
            <ac:graphicFrameMk id="3" creationId="{3A539E49-EF13-4C0F-88F1-05273D8938AC}"/>
          </ac:graphicFrameMkLst>
        </pc:graphicFrameChg>
        <pc:picChg chg="add mod">
          <ac:chgData name="Agustín Bunader" userId="6e719ad08ff68a50" providerId="LiveId" clId="{98556DA4-AA5C-40C1-A9E5-326160F30E45}" dt="2021-04-01T11:07:05.853" v="2945" actId="1076"/>
          <ac:picMkLst>
            <pc:docMk/>
            <pc:sldMk cId="2700497008" sldId="304"/>
            <ac:picMk id="5" creationId="{E870F18F-05AE-401A-8DF3-24E4CFDD77DC}"/>
          </ac:picMkLst>
        </pc:picChg>
        <pc:picChg chg="del">
          <ac:chgData name="Agustín Bunader" userId="6e719ad08ff68a50" providerId="LiveId" clId="{98556DA4-AA5C-40C1-A9E5-326160F30E45}" dt="2021-04-01T10:25:36.201" v="2577" actId="478"/>
          <ac:picMkLst>
            <pc:docMk/>
            <pc:sldMk cId="2700497008" sldId="304"/>
            <ac:picMk id="9" creationId="{33638C3D-B24E-4B6E-943F-66EF825DD150}"/>
          </ac:picMkLst>
        </pc:picChg>
        <pc:picChg chg="del">
          <ac:chgData name="Agustín Bunader" userId="6e719ad08ff68a50" providerId="LiveId" clId="{98556DA4-AA5C-40C1-A9E5-326160F30E45}" dt="2021-04-01T10:25:37.150" v="2580" actId="478"/>
          <ac:picMkLst>
            <pc:docMk/>
            <pc:sldMk cId="2700497008" sldId="304"/>
            <ac:picMk id="12" creationId="{8041435A-A848-45AE-8781-7E80E11A78B5}"/>
          </ac:picMkLst>
        </pc:picChg>
        <pc:picChg chg="del mod">
          <ac:chgData name="Agustín Bunader" userId="6e719ad08ff68a50" providerId="LiveId" clId="{98556DA4-AA5C-40C1-A9E5-326160F30E45}" dt="2021-04-01T10:25:36.588" v="2579" actId="478"/>
          <ac:picMkLst>
            <pc:docMk/>
            <pc:sldMk cId="2700497008" sldId="304"/>
            <ac:picMk id="16" creationId="{BD824D4E-9631-4B61-8989-1B541BDECFC4}"/>
          </ac:picMkLst>
        </pc:picChg>
        <pc:picChg chg="del">
          <ac:chgData name="Agustín Bunader" userId="6e719ad08ff68a50" providerId="LiveId" clId="{98556DA4-AA5C-40C1-A9E5-326160F30E45}" dt="2021-04-01T10:25:37.541" v="2581" actId="478"/>
          <ac:picMkLst>
            <pc:docMk/>
            <pc:sldMk cId="2700497008" sldId="304"/>
            <ac:picMk id="18" creationId="{37192430-E306-4ECC-BAEA-D13E12229470}"/>
          </ac:picMkLst>
        </pc:picChg>
        <pc:picChg chg="del">
          <ac:chgData name="Agustín Bunader" userId="6e719ad08ff68a50" providerId="LiveId" clId="{98556DA4-AA5C-40C1-A9E5-326160F30E45}" dt="2021-04-01T10:25:38.050" v="2582" actId="478"/>
          <ac:picMkLst>
            <pc:docMk/>
            <pc:sldMk cId="2700497008" sldId="304"/>
            <ac:picMk id="20" creationId="{F622C6CD-7906-45FC-9018-8561205502A8}"/>
          </ac:picMkLst>
        </pc:picChg>
      </pc:sldChg>
      <pc:sldChg chg="addSp delSp modSp add mod">
        <pc:chgData name="Agustín Bunader" userId="6e719ad08ff68a50" providerId="LiveId" clId="{98556DA4-AA5C-40C1-A9E5-326160F30E45}" dt="2021-04-07T09:06:09.870" v="16943" actId="6549"/>
        <pc:sldMkLst>
          <pc:docMk/>
          <pc:sldMk cId="2627815982" sldId="305"/>
        </pc:sldMkLst>
        <pc:spChg chg="mod">
          <ac:chgData name="Agustín Bunader" userId="6e719ad08ff68a50" providerId="LiveId" clId="{98556DA4-AA5C-40C1-A9E5-326160F30E45}" dt="2021-04-01T11:08:27.141" v="3091" actId="20577"/>
          <ac:spMkLst>
            <pc:docMk/>
            <pc:sldMk cId="2627815982" sldId="305"/>
            <ac:spMk id="4" creationId="{B5981CF1-BC08-49F8-B0F9-AAF98EC67450}"/>
          </ac:spMkLst>
        </pc:spChg>
        <pc:spChg chg="add del mod">
          <ac:chgData name="Agustín Bunader" userId="6e719ad08ff68a50" providerId="LiveId" clId="{98556DA4-AA5C-40C1-A9E5-326160F30E45}" dt="2021-04-01T14:52:59.421" v="6103" actId="478"/>
          <ac:spMkLst>
            <pc:docMk/>
            <pc:sldMk cId="2627815982" sldId="305"/>
            <ac:spMk id="13" creationId="{7FF364B1-EE00-44E5-8374-2507A876D312}"/>
          </ac:spMkLst>
        </pc:spChg>
        <pc:spChg chg="mod">
          <ac:chgData name="Agustín Bunader" userId="6e719ad08ff68a50" providerId="LiveId" clId="{98556DA4-AA5C-40C1-A9E5-326160F30E45}" dt="2021-04-07T09:05:32.213" v="16941" actId="20577"/>
          <ac:spMkLst>
            <pc:docMk/>
            <pc:sldMk cId="2627815982" sldId="305"/>
            <ac:spMk id="15" creationId="{AAEC153E-90CD-4442-B0B5-D997E2EED812}"/>
          </ac:spMkLst>
        </pc:spChg>
        <pc:spChg chg="add del mod">
          <ac:chgData name="Agustín Bunader" userId="6e719ad08ff68a50" providerId="LiveId" clId="{98556DA4-AA5C-40C1-A9E5-326160F30E45}" dt="2021-04-01T12:00:30.852" v="3292" actId="478"/>
          <ac:spMkLst>
            <pc:docMk/>
            <pc:sldMk cId="2627815982" sldId="305"/>
            <ac:spMk id="20" creationId="{A4A8DE31-25EB-458B-9B58-27A6AA29BCAA}"/>
          </ac:spMkLst>
        </pc:spChg>
        <pc:spChg chg="add del mod">
          <ac:chgData name="Agustín Bunader" userId="6e719ad08ff68a50" providerId="LiveId" clId="{98556DA4-AA5C-40C1-A9E5-326160F30E45}" dt="2021-04-01T13:06:59.147" v="3996" actId="478"/>
          <ac:spMkLst>
            <pc:docMk/>
            <pc:sldMk cId="2627815982" sldId="305"/>
            <ac:spMk id="21" creationId="{81E45CB4-14EF-4C93-B32E-D5FF44CEDE8B}"/>
          </ac:spMkLst>
        </pc:spChg>
        <pc:spChg chg="add del mod">
          <ac:chgData name="Agustín Bunader" userId="6e719ad08ff68a50" providerId="LiveId" clId="{98556DA4-AA5C-40C1-A9E5-326160F30E45}" dt="2021-04-01T13:07:00.110" v="3997" actId="478"/>
          <ac:spMkLst>
            <pc:docMk/>
            <pc:sldMk cId="2627815982" sldId="305"/>
            <ac:spMk id="22" creationId="{B1AE5E3A-BF3A-45DF-BAF8-36ABAF044A6F}"/>
          </ac:spMkLst>
        </pc:spChg>
        <pc:spChg chg="add del mod">
          <ac:chgData name="Agustín Bunader" userId="6e719ad08ff68a50" providerId="LiveId" clId="{98556DA4-AA5C-40C1-A9E5-326160F30E45}" dt="2021-04-01T14:38:15.809" v="5779" actId="478"/>
          <ac:spMkLst>
            <pc:docMk/>
            <pc:sldMk cId="2627815982" sldId="305"/>
            <ac:spMk id="23" creationId="{359A8D82-1B94-46AE-B341-70C77A55709C}"/>
          </ac:spMkLst>
        </pc:spChg>
        <pc:spChg chg="add del mod">
          <ac:chgData name="Agustín Bunader" userId="6e719ad08ff68a50" providerId="LiveId" clId="{98556DA4-AA5C-40C1-A9E5-326160F30E45}" dt="2021-04-01T12:31:58.756" v="3587" actId="478"/>
          <ac:spMkLst>
            <pc:docMk/>
            <pc:sldMk cId="2627815982" sldId="305"/>
            <ac:spMk id="24" creationId="{F4E4F45F-881E-47D0-88C7-90E1A68F2A12}"/>
          </ac:spMkLst>
        </pc:spChg>
        <pc:spChg chg="add del mod">
          <ac:chgData name="Agustín Bunader" userId="6e719ad08ff68a50" providerId="LiveId" clId="{98556DA4-AA5C-40C1-A9E5-326160F30E45}" dt="2021-04-01T13:52:41.567" v="4845" actId="478"/>
          <ac:spMkLst>
            <pc:docMk/>
            <pc:sldMk cId="2627815982" sldId="305"/>
            <ac:spMk id="25" creationId="{08638467-B3EF-4429-8220-B0CE214E3DA4}"/>
          </ac:spMkLst>
        </pc:spChg>
        <pc:spChg chg="add del">
          <ac:chgData name="Agustín Bunader" userId="6e719ad08ff68a50" providerId="LiveId" clId="{98556DA4-AA5C-40C1-A9E5-326160F30E45}" dt="2021-04-01T12:07:00.997" v="3542" actId="22"/>
          <ac:spMkLst>
            <pc:docMk/>
            <pc:sldMk cId="2627815982" sldId="305"/>
            <ac:spMk id="27" creationId="{E67366B6-B50B-40A3-A795-1CAE65F95192}"/>
          </ac:spMkLst>
        </pc:spChg>
        <pc:spChg chg="add del mod">
          <ac:chgData name="Agustín Bunader" userId="6e719ad08ff68a50" providerId="LiveId" clId="{98556DA4-AA5C-40C1-A9E5-326160F30E45}" dt="2021-04-01T12:32:43.636" v="3601" actId="478"/>
          <ac:spMkLst>
            <pc:docMk/>
            <pc:sldMk cId="2627815982" sldId="305"/>
            <ac:spMk id="28" creationId="{52EBD369-22EB-4674-9DD3-E0EC3793BD4C}"/>
          </ac:spMkLst>
        </pc:spChg>
        <pc:spChg chg="add mod topLvl">
          <ac:chgData name="Agustín Bunader" userId="6e719ad08ff68a50" providerId="LiveId" clId="{98556DA4-AA5C-40C1-A9E5-326160F30E45}" dt="2021-04-01T13:19:09.359" v="4109" actId="14100"/>
          <ac:spMkLst>
            <pc:docMk/>
            <pc:sldMk cId="2627815982" sldId="305"/>
            <ac:spMk id="29" creationId="{7CEFF843-DB7A-41C7-8FD2-C4BCAA3331A7}"/>
          </ac:spMkLst>
        </pc:spChg>
        <pc:spChg chg="add mod topLvl">
          <ac:chgData name="Agustín Bunader" userId="6e719ad08ff68a50" providerId="LiveId" clId="{98556DA4-AA5C-40C1-A9E5-326160F30E45}" dt="2021-04-01T13:18:45.476" v="4105" actId="164"/>
          <ac:spMkLst>
            <pc:docMk/>
            <pc:sldMk cId="2627815982" sldId="305"/>
            <ac:spMk id="30" creationId="{8196894E-AE25-4FCC-9251-A615289C5747}"/>
          </ac:spMkLst>
        </pc:spChg>
        <pc:spChg chg="add del mod">
          <ac:chgData name="Agustín Bunader" userId="6e719ad08ff68a50" providerId="LiveId" clId="{98556DA4-AA5C-40C1-A9E5-326160F30E45}" dt="2021-04-01T13:52:45.430" v="4848" actId="478"/>
          <ac:spMkLst>
            <pc:docMk/>
            <pc:sldMk cId="2627815982" sldId="305"/>
            <ac:spMk id="32" creationId="{42ACFCB2-CA2A-422D-8564-1D9E75E9EC91}"/>
          </ac:spMkLst>
        </pc:spChg>
        <pc:spChg chg="add del mod">
          <ac:chgData name="Agustín Bunader" userId="6e719ad08ff68a50" providerId="LiveId" clId="{98556DA4-AA5C-40C1-A9E5-326160F30E45}" dt="2021-04-01T13:52:46.615" v="4849" actId="478"/>
          <ac:spMkLst>
            <pc:docMk/>
            <pc:sldMk cId="2627815982" sldId="305"/>
            <ac:spMk id="33" creationId="{C8FCC8C2-7371-412A-A729-F7E5E97910AD}"/>
          </ac:spMkLst>
        </pc:spChg>
        <pc:spChg chg="add del mod">
          <ac:chgData name="Agustín Bunader" userId="6e719ad08ff68a50" providerId="LiveId" clId="{98556DA4-AA5C-40C1-A9E5-326160F30E45}" dt="2021-04-01T13:06:58.111" v="3995" actId="478"/>
          <ac:spMkLst>
            <pc:docMk/>
            <pc:sldMk cId="2627815982" sldId="305"/>
            <ac:spMk id="34" creationId="{70F1D2DB-DD78-429A-8A13-0596F46A6601}"/>
          </ac:spMkLst>
        </pc:spChg>
        <pc:spChg chg="add del mod">
          <ac:chgData name="Agustín Bunader" userId="6e719ad08ff68a50" providerId="LiveId" clId="{98556DA4-AA5C-40C1-A9E5-326160F30E45}" dt="2021-04-01T14:27:27.432" v="5709" actId="478"/>
          <ac:spMkLst>
            <pc:docMk/>
            <pc:sldMk cId="2627815982" sldId="305"/>
            <ac:spMk id="35" creationId="{2915CCF9-0137-4866-86C0-1ED4A6BCDDB7}"/>
          </ac:spMkLst>
        </pc:spChg>
        <pc:spChg chg="add del mod ord topLvl">
          <ac:chgData name="Agustín Bunader" userId="6e719ad08ff68a50" providerId="LiveId" clId="{98556DA4-AA5C-40C1-A9E5-326160F30E45}" dt="2021-04-01T13:17:00.417" v="4081" actId="478"/>
          <ac:spMkLst>
            <pc:docMk/>
            <pc:sldMk cId="2627815982" sldId="305"/>
            <ac:spMk id="36" creationId="{ED1DE33B-C75F-4F0F-A22B-76BDB4D3B9F9}"/>
          </ac:spMkLst>
        </pc:spChg>
        <pc:spChg chg="add mod">
          <ac:chgData name="Agustín Bunader" userId="6e719ad08ff68a50" providerId="LiveId" clId="{98556DA4-AA5C-40C1-A9E5-326160F30E45}" dt="2021-04-01T13:18:45.476" v="4105" actId="164"/>
          <ac:spMkLst>
            <pc:docMk/>
            <pc:sldMk cId="2627815982" sldId="305"/>
            <ac:spMk id="42" creationId="{7B5B3367-CEEF-4ED3-BEF8-227927CB0986}"/>
          </ac:spMkLst>
        </pc:spChg>
        <pc:spChg chg="add del mod ord topLvl">
          <ac:chgData name="Agustín Bunader" userId="6e719ad08ff68a50" providerId="LiveId" clId="{98556DA4-AA5C-40C1-A9E5-326160F30E45}" dt="2021-04-01T13:17:01.187" v="4082" actId="478"/>
          <ac:spMkLst>
            <pc:docMk/>
            <pc:sldMk cId="2627815982" sldId="305"/>
            <ac:spMk id="43" creationId="{E476A4E0-8AD7-4A54-86A8-71D59BEF8377}"/>
          </ac:spMkLst>
        </pc:spChg>
        <pc:spChg chg="add del mod">
          <ac:chgData name="Agustín Bunader" userId="6e719ad08ff68a50" providerId="LiveId" clId="{98556DA4-AA5C-40C1-A9E5-326160F30E45}" dt="2021-04-01T13:16:59.679" v="4080" actId="478"/>
          <ac:spMkLst>
            <pc:docMk/>
            <pc:sldMk cId="2627815982" sldId="305"/>
            <ac:spMk id="45" creationId="{85AE1B66-B106-4A7D-A1DD-43F9A6CED5D5}"/>
          </ac:spMkLst>
        </pc:spChg>
        <pc:spChg chg="add del">
          <ac:chgData name="Agustín Bunader" userId="6e719ad08ff68a50" providerId="LiveId" clId="{98556DA4-AA5C-40C1-A9E5-326160F30E45}" dt="2021-04-01T13:46:37.375" v="4611" actId="22"/>
          <ac:spMkLst>
            <pc:docMk/>
            <pc:sldMk cId="2627815982" sldId="305"/>
            <ac:spMk id="51" creationId="{875219EF-5312-4608-89F6-BE8BCD11D96F}"/>
          </ac:spMkLst>
        </pc:spChg>
        <pc:grpChg chg="add del mod topLvl">
          <ac:chgData name="Agustín Bunader" userId="6e719ad08ff68a50" providerId="LiveId" clId="{98556DA4-AA5C-40C1-A9E5-326160F30E45}" dt="2021-04-01T13:13:39.287" v="4053" actId="165"/>
          <ac:grpSpMkLst>
            <pc:docMk/>
            <pc:sldMk cId="2627815982" sldId="305"/>
            <ac:grpSpMk id="31" creationId="{8CDA8B1F-8E04-49F2-9343-9A56261005EB}"/>
          </ac:grpSpMkLst>
        </pc:grpChg>
        <pc:grpChg chg="add del mod">
          <ac:chgData name="Agustín Bunader" userId="6e719ad08ff68a50" providerId="LiveId" clId="{98556DA4-AA5C-40C1-A9E5-326160F30E45}" dt="2021-04-01T13:13:32.910" v="4052" actId="165"/>
          <ac:grpSpMkLst>
            <pc:docMk/>
            <pc:sldMk cId="2627815982" sldId="305"/>
            <ac:grpSpMk id="41" creationId="{FEE5E148-B39D-4626-B673-D3EFF5DFF8A3}"/>
          </ac:grpSpMkLst>
        </pc:grpChg>
        <pc:grpChg chg="add del mod">
          <ac:chgData name="Agustín Bunader" userId="6e719ad08ff68a50" providerId="LiveId" clId="{98556DA4-AA5C-40C1-A9E5-326160F30E45}" dt="2021-04-01T13:20:39.451" v="4117" actId="478"/>
          <ac:grpSpMkLst>
            <pc:docMk/>
            <pc:sldMk cId="2627815982" sldId="305"/>
            <ac:grpSpMk id="44" creationId="{3C3F55F4-7701-4352-93A1-D49BFAF468DE}"/>
          </ac:grpSpMkLst>
        </pc:grpChg>
        <pc:graphicFrameChg chg="add del mod modGraphic">
          <ac:chgData name="Agustín Bunader" userId="6e719ad08ff68a50" providerId="LiveId" clId="{98556DA4-AA5C-40C1-A9E5-326160F30E45}" dt="2021-04-01T15:20:04.328" v="6515" actId="478"/>
          <ac:graphicFrameMkLst>
            <pc:docMk/>
            <pc:sldMk cId="2627815982" sldId="305"/>
            <ac:graphicFrameMk id="46" creationId="{BF930FA2-BFE0-43F2-8757-7898F9E072A8}"/>
          </ac:graphicFrameMkLst>
        </pc:graphicFrameChg>
        <pc:graphicFrameChg chg="add del">
          <ac:chgData name="Agustín Bunader" userId="6e719ad08ff68a50" providerId="LiveId" clId="{98556DA4-AA5C-40C1-A9E5-326160F30E45}" dt="2021-04-01T13:46:32.772" v="4609" actId="478"/>
          <ac:graphicFrameMkLst>
            <pc:docMk/>
            <pc:sldMk cId="2627815982" sldId="305"/>
            <ac:graphicFrameMk id="47" creationId="{89B800D4-9E09-4AC2-8B7C-48A5A2E85CEF}"/>
          </ac:graphicFrameMkLst>
        </pc:graphicFrameChg>
        <pc:graphicFrameChg chg="add del mod modGraphic">
          <ac:chgData name="Agustín Bunader" userId="6e719ad08ff68a50" providerId="LiveId" clId="{98556DA4-AA5C-40C1-A9E5-326160F30E45}" dt="2021-04-07T09:06:09.870" v="16943" actId="6549"/>
          <ac:graphicFrameMkLst>
            <pc:docMk/>
            <pc:sldMk cId="2627815982" sldId="305"/>
            <ac:graphicFrameMk id="52" creationId="{FEB181F6-7CBD-4518-B598-B0990A8FC6F1}"/>
          </ac:graphicFrameMkLst>
        </pc:graphicFrameChg>
        <pc:picChg chg="add del mod">
          <ac:chgData name="Agustín Bunader" userId="6e719ad08ff68a50" providerId="LiveId" clId="{98556DA4-AA5C-40C1-A9E5-326160F30E45}" dt="2021-04-01T11:23:21.721" v="3220" actId="478"/>
          <ac:picMkLst>
            <pc:docMk/>
            <pc:sldMk cId="2627815982" sldId="305"/>
            <ac:picMk id="3" creationId="{4591DE91-E5AA-44A7-BE20-908E6C3C61E0}"/>
          </ac:picMkLst>
        </pc:picChg>
        <pc:picChg chg="del">
          <ac:chgData name="Agustín Bunader" userId="6e719ad08ff68a50" providerId="LiveId" clId="{98556DA4-AA5C-40C1-A9E5-326160F30E45}" dt="2021-04-01T11:07:18.453" v="2947" actId="478"/>
          <ac:picMkLst>
            <pc:docMk/>
            <pc:sldMk cId="2627815982" sldId="305"/>
            <ac:picMk id="5" creationId="{E870F18F-05AE-401A-8DF3-24E4CFDD77DC}"/>
          </ac:picMkLst>
        </pc:picChg>
        <pc:picChg chg="add del mod">
          <ac:chgData name="Agustín Bunader" userId="6e719ad08ff68a50" providerId="LiveId" clId="{98556DA4-AA5C-40C1-A9E5-326160F30E45}" dt="2021-04-01T11:24:12.084" v="3228" actId="478"/>
          <ac:picMkLst>
            <pc:docMk/>
            <pc:sldMk cId="2627815982" sldId="305"/>
            <ac:picMk id="9" creationId="{7539C4A8-851D-480D-8479-BF32E4A72336}"/>
          </ac:picMkLst>
        </pc:picChg>
        <pc:picChg chg="add del mod modCrop">
          <ac:chgData name="Agustín Bunader" userId="6e719ad08ff68a50" providerId="LiveId" clId="{98556DA4-AA5C-40C1-A9E5-326160F30E45}" dt="2021-04-01T13:36:50.723" v="4569" actId="478"/>
          <ac:picMkLst>
            <pc:docMk/>
            <pc:sldMk cId="2627815982" sldId="305"/>
            <ac:picMk id="12" creationId="{48AA2DAD-04DC-4848-B7F2-23EA4CC112A7}"/>
          </ac:picMkLst>
        </pc:picChg>
        <pc:picChg chg="add del mod modCrop">
          <ac:chgData name="Agustín Bunader" userId="6e719ad08ff68a50" providerId="LiveId" clId="{98556DA4-AA5C-40C1-A9E5-326160F30E45}" dt="2021-04-01T14:53:00.040" v="6104" actId="478"/>
          <ac:picMkLst>
            <pc:docMk/>
            <pc:sldMk cId="2627815982" sldId="305"/>
            <ac:picMk id="17" creationId="{1D6C7B1F-2773-4091-8718-121EBF5DBC61}"/>
          </ac:picMkLst>
        </pc:picChg>
        <pc:picChg chg="add del mod modCrop">
          <ac:chgData name="Agustín Bunader" userId="6e719ad08ff68a50" providerId="LiveId" clId="{98556DA4-AA5C-40C1-A9E5-326160F30E45}" dt="2021-04-01T14:38:07.553" v="5776" actId="478"/>
          <ac:picMkLst>
            <pc:docMk/>
            <pc:sldMk cId="2627815982" sldId="305"/>
            <ac:picMk id="19" creationId="{069593EB-BD3B-48FC-9BBD-5791C3A1EAB5}"/>
          </ac:picMkLst>
        </pc:picChg>
        <pc:picChg chg="add del mod">
          <ac:chgData name="Agustín Bunader" userId="6e719ad08ff68a50" providerId="LiveId" clId="{98556DA4-AA5C-40C1-A9E5-326160F30E45}" dt="2021-04-01T13:58:29.217" v="5192" actId="478"/>
          <ac:picMkLst>
            <pc:docMk/>
            <pc:sldMk cId="2627815982" sldId="305"/>
            <ac:picMk id="38" creationId="{55D5C01E-6895-4123-9747-6F48992480D9}"/>
          </ac:picMkLst>
        </pc:picChg>
        <pc:picChg chg="add del mod">
          <ac:chgData name="Agustín Bunader" userId="6e719ad08ff68a50" providerId="LiveId" clId="{98556DA4-AA5C-40C1-A9E5-326160F30E45}" dt="2021-04-01T13:10:53.915" v="4033" actId="478"/>
          <ac:picMkLst>
            <pc:docMk/>
            <pc:sldMk cId="2627815982" sldId="305"/>
            <ac:picMk id="40" creationId="{306887E2-50A1-40B3-9F06-1303408A8619}"/>
          </ac:picMkLst>
        </pc:picChg>
        <pc:picChg chg="add mod">
          <ac:chgData name="Agustín Bunader" userId="6e719ad08ff68a50" providerId="LiveId" clId="{98556DA4-AA5C-40C1-A9E5-326160F30E45}" dt="2021-04-01T15:20:30.516" v="6522" actId="1076"/>
          <ac:picMkLst>
            <pc:docMk/>
            <pc:sldMk cId="2627815982" sldId="305"/>
            <ac:picMk id="1026" creationId="{957E648A-813D-4809-BDB7-7A03EBEF5C97}"/>
          </ac:picMkLst>
        </pc:picChg>
        <pc:picChg chg="add mod">
          <ac:chgData name="Agustín Bunader" userId="6e719ad08ff68a50" providerId="LiveId" clId="{98556DA4-AA5C-40C1-A9E5-326160F30E45}" dt="2021-04-01T15:20:24.608" v="6521" actId="1076"/>
          <ac:picMkLst>
            <pc:docMk/>
            <pc:sldMk cId="2627815982" sldId="305"/>
            <ac:picMk id="1028" creationId="{C4BB478F-F610-4521-9AC0-E79A1AD6BC38}"/>
          </ac:picMkLst>
        </pc:picChg>
        <pc:picChg chg="add mod">
          <ac:chgData name="Agustín Bunader" userId="6e719ad08ff68a50" providerId="LiveId" clId="{98556DA4-AA5C-40C1-A9E5-326160F30E45}" dt="2021-04-01T16:28:19.355" v="6550" actId="1076"/>
          <ac:picMkLst>
            <pc:docMk/>
            <pc:sldMk cId="2627815982" sldId="305"/>
            <ac:picMk id="1030" creationId="{F77E601A-9F24-4C02-B2E3-980916A96165}"/>
          </ac:picMkLst>
        </pc:picChg>
        <pc:picChg chg="add mod">
          <ac:chgData name="Agustín Bunader" userId="6e719ad08ff68a50" providerId="LiveId" clId="{98556DA4-AA5C-40C1-A9E5-326160F30E45}" dt="2021-04-01T16:28:25.032" v="6551" actId="1076"/>
          <ac:picMkLst>
            <pc:docMk/>
            <pc:sldMk cId="2627815982" sldId="305"/>
            <ac:picMk id="1032" creationId="{CA013E6F-1D65-4030-AD25-86EB2103BEB6}"/>
          </ac:picMkLst>
        </pc:picChg>
        <pc:picChg chg="add mod">
          <ac:chgData name="Agustín Bunader" userId="6e719ad08ff68a50" providerId="LiveId" clId="{98556DA4-AA5C-40C1-A9E5-326160F30E45}" dt="2021-04-01T16:28:14.656" v="6549" actId="1076"/>
          <ac:picMkLst>
            <pc:docMk/>
            <pc:sldMk cId="2627815982" sldId="305"/>
            <ac:picMk id="1034" creationId="{44F08C9E-186F-4E94-B870-30E40C9273F5}"/>
          </ac:picMkLst>
        </pc:picChg>
      </pc:sldChg>
      <pc:sldChg chg="del">
        <pc:chgData name="Agustín Bunader" userId="6e719ad08ff68a50" providerId="LiveId" clId="{98556DA4-AA5C-40C1-A9E5-326160F30E45}" dt="2021-03-30T12:06:24.791" v="73" actId="47"/>
        <pc:sldMkLst>
          <pc:docMk/>
          <pc:sldMk cId="2910747908" sldId="305"/>
        </pc:sldMkLst>
      </pc:sldChg>
      <pc:sldChg chg="addSp delSp modSp add mod ord">
        <pc:chgData name="Agustín Bunader" userId="6e719ad08ff68a50" providerId="LiveId" clId="{98556DA4-AA5C-40C1-A9E5-326160F30E45}" dt="2021-04-02T17:33:53.630" v="9711" actId="20577"/>
        <pc:sldMkLst>
          <pc:docMk/>
          <pc:sldMk cId="3936311427" sldId="306"/>
        </pc:sldMkLst>
        <pc:spChg chg="mod">
          <ac:chgData name="Agustín Bunader" userId="6e719ad08ff68a50" providerId="LiveId" clId="{98556DA4-AA5C-40C1-A9E5-326160F30E45}" dt="2021-04-02T14:55:03.078" v="9148" actId="20577"/>
          <ac:spMkLst>
            <pc:docMk/>
            <pc:sldMk cId="3936311427" sldId="306"/>
            <ac:spMk id="4" creationId="{B5981CF1-BC08-49F8-B0F9-AAF98EC67450}"/>
          </ac:spMkLst>
        </pc:spChg>
        <pc:spChg chg="mod">
          <ac:chgData name="Agustín Bunader" userId="6e719ad08ff68a50" providerId="LiveId" clId="{98556DA4-AA5C-40C1-A9E5-326160F30E45}" dt="2021-04-02T17:33:53.630" v="9711" actId="20577"/>
          <ac:spMkLst>
            <pc:docMk/>
            <pc:sldMk cId="3936311427" sldId="306"/>
            <ac:spMk id="15" creationId="{AAEC153E-90CD-4442-B0B5-D997E2EED812}"/>
          </ac:spMkLst>
        </pc:spChg>
        <pc:picChg chg="add del">
          <ac:chgData name="Agustín Bunader" userId="6e719ad08ff68a50" providerId="LiveId" clId="{98556DA4-AA5C-40C1-A9E5-326160F30E45}" dt="2021-04-02T15:49:34.703" v="9192" actId="478"/>
          <ac:picMkLst>
            <pc:docMk/>
            <pc:sldMk cId="3936311427" sldId="306"/>
            <ac:picMk id="3" creationId="{40418F7B-762B-4F58-AA85-E39268D9F21D}"/>
          </ac:picMkLst>
        </pc:picChg>
        <pc:picChg chg="del">
          <ac:chgData name="Agustín Bunader" userId="6e719ad08ff68a50" providerId="LiveId" clId="{98556DA4-AA5C-40C1-A9E5-326160F30E45}" dt="2021-04-01T16:29:07.542" v="6555" actId="478"/>
          <ac:picMkLst>
            <pc:docMk/>
            <pc:sldMk cId="3936311427" sldId="306"/>
            <ac:picMk id="5" creationId="{E870F18F-05AE-401A-8DF3-24E4CFDD77DC}"/>
          </ac:picMkLst>
        </pc:picChg>
        <pc:picChg chg="add del mod">
          <ac:chgData name="Agustín Bunader" userId="6e719ad08ff68a50" providerId="LiveId" clId="{98556DA4-AA5C-40C1-A9E5-326160F30E45}" dt="2021-04-02T15:49:33.222" v="9191" actId="478"/>
          <ac:picMkLst>
            <pc:docMk/>
            <pc:sldMk cId="3936311427" sldId="306"/>
            <ac:picMk id="9" creationId="{0858DF2D-25E7-4C4B-87AC-079834104BD8}"/>
          </ac:picMkLst>
        </pc:picChg>
        <pc:picChg chg="add mod">
          <ac:chgData name="Agustín Bunader" userId="6e719ad08ff68a50" providerId="LiveId" clId="{98556DA4-AA5C-40C1-A9E5-326160F30E45}" dt="2021-04-02T16:08:51.155" v="9208" actId="1076"/>
          <ac:picMkLst>
            <pc:docMk/>
            <pc:sldMk cId="3936311427" sldId="306"/>
            <ac:picMk id="2050" creationId="{C1053B21-7478-488E-AF07-737AB760B99E}"/>
          </ac:picMkLst>
        </pc:picChg>
        <pc:picChg chg="add mod">
          <ac:chgData name="Agustín Bunader" userId="6e719ad08ff68a50" providerId="LiveId" clId="{98556DA4-AA5C-40C1-A9E5-326160F30E45}" dt="2021-04-02T16:08:52.685" v="9209" actId="1076"/>
          <ac:picMkLst>
            <pc:docMk/>
            <pc:sldMk cId="3936311427" sldId="306"/>
            <ac:picMk id="2052" creationId="{438B35F7-1B1D-4A0A-BCD8-40DBB28574A0}"/>
          </ac:picMkLst>
        </pc:picChg>
        <pc:picChg chg="add mod">
          <ac:chgData name="Agustín Bunader" userId="6e719ad08ff68a50" providerId="LiveId" clId="{98556DA4-AA5C-40C1-A9E5-326160F30E45}" dt="2021-04-02T16:10:11.674" v="9216" actId="1076"/>
          <ac:picMkLst>
            <pc:docMk/>
            <pc:sldMk cId="3936311427" sldId="306"/>
            <ac:picMk id="2054" creationId="{2811D754-ED4E-4262-ADCE-5FC046C9A84E}"/>
          </ac:picMkLst>
        </pc:picChg>
        <pc:picChg chg="add mod">
          <ac:chgData name="Agustín Bunader" userId="6e719ad08ff68a50" providerId="LiveId" clId="{98556DA4-AA5C-40C1-A9E5-326160F30E45}" dt="2021-04-02T16:09:56.236" v="9215" actId="1076"/>
          <ac:picMkLst>
            <pc:docMk/>
            <pc:sldMk cId="3936311427" sldId="306"/>
            <ac:picMk id="2056" creationId="{D338874D-7C5B-4E9A-BD2E-B652C543C58E}"/>
          </ac:picMkLst>
        </pc:picChg>
        <pc:picChg chg="add mod">
          <ac:chgData name="Agustín Bunader" userId="6e719ad08ff68a50" providerId="LiveId" clId="{98556DA4-AA5C-40C1-A9E5-326160F30E45}" dt="2021-04-02T16:10:16.204" v="9217" actId="1076"/>
          <ac:picMkLst>
            <pc:docMk/>
            <pc:sldMk cId="3936311427" sldId="306"/>
            <ac:picMk id="2058" creationId="{55E93580-7415-40ED-9642-FBBD13F60245}"/>
          </ac:picMkLst>
        </pc:picChg>
      </pc:sldChg>
      <pc:sldChg chg="del">
        <pc:chgData name="Agustín Bunader" userId="6e719ad08ff68a50" providerId="LiveId" clId="{98556DA4-AA5C-40C1-A9E5-326160F30E45}" dt="2021-03-30T12:06:25.066" v="74" actId="47"/>
        <pc:sldMkLst>
          <pc:docMk/>
          <pc:sldMk cId="4254432421" sldId="306"/>
        </pc:sldMkLst>
      </pc:sldChg>
      <pc:sldChg chg="addSp delSp modSp add mod ord">
        <pc:chgData name="Agustín Bunader" userId="6e719ad08ff68a50" providerId="LiveId" clId="{98556DA4-AA5C-40C1-A9E5-326160F30E45}" dt="2021-04-07T09:09:52.491" v="16976" actId="20577"/>
        <pc:sldMkLst>
          <pc:docMk/>
          <pc:sldMk cId="1477768064" sldId="307"/>
        </pc:sldMkLst>
        <pc:spChg chg="mod">
          <ac:chgData name="Agustín Bunader" userId="6e719ad08ff68a50" providerId="LiveId" clId="{98556DA4-AA5C-40C1-A9E5-326160F30E45}" dt="2021-04-02T09:39:59.379" v="6662"/>
          <ac:spMkLst>
            <pc:docMk/>
            <pc:sldMk cId="1477768064" sldId="307"/>
            <ac:spMk id="4" creationId="{B5981CF1-BC08-49F8-B0F9-AAF98EC67450}"/>
          </ac:spMkLst>
        </pc:spChg>
        <pc:spChg chg="add mod">
          <ac:chgData name="Agustín Bunader" userId="6e719ad08ff68a50" providerId="LiveId" clId="{98556DA4-AA5C-40C1-A9E5-326160F30E45}" dt="2021-04-04T21:57:57.762" v="11452" actId="20577"/>
          <ac:spMkLst>
            <pc:docMk/>
            <pc:sldMk cId="1477768064" sldId="307"/>
            <ac:spMk id="12" creationId="{3D0443F0-B9B8-43F6-982F-27E62929D9B8}"/>
          </ac:spMkLst>
        </pc:spChg>
        <pc:spChg chg="mod">
          <ac:chgData name="Agustín Bunader" userId="6e719ad08ff68a50" providerId="LiveId" clId="{98556DA4-AA5C-40C1-A9E5-326160F30E45}" dt="2021-04-07T09:08:09.720" v="16957" actId="20577"/>
          <ac:spMkLst>
            <pc:docMk/>
            <pc:sldMk cId="1477768064" sldId="307"/>
            <ac:spMk id="15" creationId="{AAEC153E-90CD-4442-B0B5-D997E2EED812}"/>
          </ac:spMkLst>
        </pc:spChg>
        <pc:spChg chg="del">
          <ac:chgData name="Agustín Bunader" userId="6e719ad08ff68a50" providerId="LiveId" clId="{98556DA4-AA5C-40C1-A9E5-326160F30E45}" dt="2021-04-02T12:34:18.882" v="6755" actId="478"/>
          <ac:spMkLst>
            <pc:docMk/>
            <pc:sldMk cId="1477768064" sldId="307"/>
            <ac:spMk id="43" creationId="{8817A6E4-2D40-4D31-8310-11323C97D3DF}"/>
          </ac:spMkLst>
        </pc:spChg>
        <pc:spChg chg="del">
          <ac:chgData name="Agustín Bunader" userId="6e719ad08ff68a50" providerId="LiveId" clId="{98556DA4-AA5C-40C1-A9E5-326160F30E45}" dt="2021-04-02T12:34:20.134" v="6756" actId="478"/>
          <ac:spMkLst>
            <pc:docMk/>
            <pc:sldMk cId="1477768064" sldId="307"/>
            <ac:spMk id="44" creationId="{1EBACD33-43D6-4234-B73B-1B7DE19E979D}"/>
          </ac:spMkLst>
        </pc:spChg>
        <pc:graphicFrameChg chg="add mod modGraphic">
          <ac:chgData name="Agustín Bunader" userId="6e719ad08ff68a50" providerId="LiveId" clId="{98556DA4-AA5C-40C1-A9E5-326160F30E45}" dt="2021-04-07T09:09:52.491" v="16976" actId="20577"/>
          <ac:graphicFrameMkLst>
            <pc:docMk/>
            <pc:sldMk cId="1477768064" sldId="307"/>
            <ac:graphicFrameMk id="16" creationId="{F50C9446-F585-40CC-A7F9-EAB57B464989}"/>
          </ac:graphicFrameMkLst>
        </pc:graphicFrameChg>
        <pc:picChg chg="del">
          <ac:chgData name="Agustín Bunader" userId="6e719ad08ff68a50" providerId="LiveId" clId="{98556DA4-AA5C-40C1-A9E5-326160F30E45}" dt="2021-04-02T09:40:01.709" v="6663" actId="478"/>
          <ac:picMkLst>
            <pc:docMk/>
            <pc:sldMk cId="1477768064" sldId="307"/>
            <ac:picMk id="2" creationId="{91B2A771-A5B6-472F-A98D-D4DD47322AA9}"/>
          </ac:picMkLst>
        </pc:picChg>
        <pc:picChg chg="del">
          <ac:chgData name="Agustín Bunader" userId="6e719ad08ff68a50" providerId="LiveId" clId="{98556DA4-AA5C-40C1-A9E5-326160F30E45}" dt="2021-04-02T09:40:02.241" v="6664" actId="478"/>
          <ac:picMkLst>
            <pc:docMk/>
            <pc:sldMk cId="1477768064" sldId="307"/>
            <ac:picMk id="5" creationId="{6D160475-CEC7-41F7-A166-A0D2888F8DF1}"/>
          </ac:picMkLst>
        </pc:picChg>
        <pc:picChg chg="add del mod">
          <ac:chgData name="Agustín Bunader" userId="6e719ad08ff68a50" providerId="LiveId" clId="{98556DA4-AA5C-40C1-A9E5-326160F30E45}" dt="2021-04-02T13:29:11.014" v="7339" actId="478"/>
          <ac:picMkLst>
            <pc:docMk/>
            <pc:sldMk cId="1477768064" sldId="307"/>
            <ac:picMk id="7" creationId="{BB487B0B-FBE7-417B-B6B3-8F3F55033494}"/>
          </ac:picMkLst>
        </pc:picChg>
        <pc:picChg chg="add del mod">
          <ac:chgData name="Agustín Bunader" userId="6e719ad08ff68a50" providerId="LiveId" clId="{98556DA4-AA5C-40C1-A9E5-326160F30E45}" dt="2021-04-02T13:53:25.934" v="8425" actId="478"/>
          <ac:picMkLst>
            <pc:docMk/>
            <pc:sldMk cId="1477768064" sldId="307"/>
            <ac:picMk id="10" creationId="{398FDD1C-8BE7-4642-A3D2-2932FC0A8E17}"/>
          </ac:picMkLst>
        </pc:picChg>
        <pc:picChg chg="add del mod">
          <ac:chgData name="Agustín Bunader" userId="6e719ad08ff68a50" providerId="LiveId" clId="{98556DA4-AA5C-40C1-A9E5-326160F30E45}" dt="2021-04-02T14:51:47.211" v="9089" actId="478"/>
          <ac:picMkLst>
            <pc:docMk/>
            <pc:sldMk cId="1477768064" sldId="307"/>
            <ac:picMk id="17" creationId="{BA4DA88D-1DCF-478F-87C8-F58D778B4CE9}"/>
          </ac:picMkLst>
        </pc:picChg>
        <pc:picChg chg="add mod">
          <ac:chgData name="Agustín Bunader" userId="6e719ad08ff68a50" providerId="LiveId" clId="{98556DA4-AA5C-40C1-A9E5-326160F30E45}" dt="2021-04-02T14:54:40.063" v="9137" actId="1076"/>
          <ac:picMkLst>
            <pc:docMk/>
            <pc:sldMk cId="1477768064" sldId="307"/>
            <ac:picMk id="19" creationId="{07AB72C4-FC7E-4CB7-B4DB-C4B4B3B59DA1}"/>
          </ac:picMkLst>
        </pc:picChg>
        <pc:picChg chg="add mod">
          <ac:chgData name="Agustín Bunader" userId="6e719ad08ff68a50" providerId="LiveId" clId="{98556DA4-AA5C-40C1-A9E5-326160F30E45}" dt="2021-04-02T14:54:00.109" v="9130" actId="1076"/>
          <ac:picMkLst>
            <pc:docMk/>
            <pc:sldMk cId="1477768064" sldId="307"/>
            <ac:picMk id="21" creationId="{BFFE0978-69C8-4819-B5FE-FD7B51D438A3}"/>
          </ac:picMkLst>
        </pc:picChg>
        <pc:picChg chg="add mod">
          <ac:chgData name="Agustín Bunader" userId="6e719ad08ff68a50" providerId="LiveId" clId="{98556DA4-AA5C-40C1-A9E5-326160F30E45}" dt="2021-04-02T14:54:18.779" v="9135" actId="1076"/>
          <ac:picMkLst>
            <pc:docMk/>
            <pc:sldMk cId="1477768064" sldId="307"/>
            <ac:picMk id="23" creationId="{065123CB-B1AB-4BD3-A943-B12840A03E52}"/>
          </ac:picMkLst>
        </pc:picChg>
        <pc:picChg chg="add mod">
          <ac:chgData name="Agustín Bunader" userId="6e719ad08ff68a50" providerId="LiveId" clId="{98556DA4-AA5C-40C1-A9E5-326160F30E45}" dt="2021-04-02T14:54:33.866" v="9136" actId="1076"/>
          <ac:picMkLst>
            <pc:docMk/>
            <pc:sldMk cId="1477768064" sldId="307"/>
            <ac:picMk id="25" creationId="{AD3266C5-38A0-47EA-BEC3-7A9B96886E5B}"/>
          </ac:picMkLst>
        </pc:picChg>
      </pc:sldChg>
      <pc:sldChg chg="del">
        <pc:chgData name="Agustín Bunader" userId="6e719ad08ff68a50" providerId="LiveId" clId="{98556DA4-AA5C-40C1-A9E5-326160F30E45}" dt="2021-03-30T12:06:25.901" v="78" actId="47"/>
        <pc:sldMkLst>
          <pc:docMk/>
          <pc:sldMk cId="2174352984" sldId="308"/>
        </pc:sldMkLst>
      </pc:sldChg>
      <pc:sldChg chg="addSp delSp modSp add mod">
        <pc:chgData name="Agustín Bunader" userId="6e719ad08ff68a50" providerId="LiveId" clId="{98556DA4-AA5C-40C1-A9E5-326160F30E45}" dt="2021-04-02T18:21:09.190" v="9848" actId="1076"/>
        <pc:sldMkLst>
          <pc:docMk/>
          <pc:sldMk cId="3787941844" sldId="308"/>
        </pc:sldMkLst>
        <pc:spChg chg="mod">
          <ac:chgData name="Agustín Bunader" userId="6e719ad08ff68a50" providerId="LiveId" clId="{98556DA4-AA5C-40C1-A9E5-326160F30E45}" dt="2021-04-02T18:21:09.190" v="9848" actId="1076"/>
          <ac:spMkLst>
            <pc:docMk/>
            <pc:sldMk cId="3787941844" sldId="308"/>
            <ac:spMk id="15" creationId="{AAEC153E-90CD-4442-B0B5-D997E2EED812}"/>
          </ac:spMkLst>
        </pc:spChg>
        <pc:spChg chg="add mod">
          <ac:chgData name="Agustín Bunader" userId="6e719ad08ff68a50" providerId="LiveId" clId="{98556DA4-AA5C-40C1-A9E5-326160F30E45}" dt="2021-04-02T18:20:53.369" v="9846" actId="122"/>
          <ac:spMkLst>
            <pc:docMk/>
            <pc:sldMk cId="3787941844" sldId="308"/>
            <ac:spMk id="22" creationId="{97EBED58-FD3C-42B0-B34C-A066BD07D1BD}"/>
          </ac:spMkLst>
        </pc:spChg>
        <pc:picChg chg="del">
          <ac:chgData name="Agustín Bunader" userId="6e719ad08ff68a50" providerId="LiveId" clId="{98556DA4-AA5C-40C1-A9E5-326160F30E45}" dt="2021-04-02T16:43:59.333" v="9219" actId="478"/>
          <ac:picMkLst>
            <pc:docMk/>
            <pc:sldMk cId="3787941844" sldId="308"/>
            <ac:picMk id="2050" creationId="{C1053B21-7478-488E-AF07-737AB760B99E}"/>
          </ac:picMkLst>
        </pc:picChg>
        <pc:picChg chg="del">
          <ac:chgData name="Agustín Bunader" userId="6e719ad08ff68a50" providerId="LiveId" clId="{98556DA4-AA5C-40C1-A9E5-326160F30E45}" dt="2021-04-02T16:44:00.612" v="9222" actId="478"/>
          <ac:picMkLst>
            <pc:docMk/>
            <pc:sldMk cId="3787941844" sldId="308"/>
            <ac:picMk id="2052" creationId="{438B35F7-1B1D-4A0A-BCD8-40DBB28574A0}"/>
          </ac:picMkLst>
        </pc:picChg>
        <pc:picChg chg="del">
          <ac:chgData name="Agustín Bunader" userId="6e719ad08ff68a50" providerId="LiveId" clId="{98556DA4-AA5C-40C1-A9E5-326160F30E45}" dt="2021-04-02T16:43:59.737" v="9220" actId="478"/>
          <ac:picMkLst>
            <pc:docMk/>
            <pc:sldMk cId="3787941844" sldId="308"/>
            <ac:picMk id="2054" creationId="{2811D754-ED4E-4262-ADCE-5FC046C9A84E}"/>
          </ac:picMkLst>
        </pc:picChg>
        <pc:picChg chg="del">
          <ac:chgData name="Agustín Bunader" userId="6e719ad08ff68a50" providerId="LiveId" clId="{98556DA4-AA5C-40C1-A9E5-326160F30E45}" dt="2021-04-02T16:44:01.038" v="9223" actId="478"/>
          <ac:picMkLst>
            <pc:docMk/>
            <pc:sldMk cId="3787941844" sldId="308"/>
            <ac:picMk id="2056" creationId="{D338874D-7C5B-4E9A-BD2E-B652C543C58E}"/>
          </ac:picMkLst>
        </pc:picChg>
        <pc:picChg chg="del">
          <ac:chgData name="Agustín Bunader" userId="6e719ad08ff68a50" providerId="LiveId" clId="{98556DA4-AA5C-40C1-A9E5-326160F30E45}" dt="2021-04-02T16:44:00.218" v="9221" actId="478"/>
          <ac:picMkLst>
            <pc:docMk/>
            <pc:sldMk cId="3787941844" sldId="308"/>
            <ac:picMk id="2058" creationId="{55E93580-7415-40ED-9642-FBBD13F60245}"/>
          </ac:picMkLst>
        </pc:picChg>
        <pc:picChg chg="add mod">
          <ac:chgData name="Agustín Bunader" userId="6e719ad08ff68a50" providerId="LiveId" clId="{98556DA4-AA5C-40C1-A9E5-326160F30E45}" dt="2021-04-02T18:19:46.942" v="9809" actId="1076"/>
          <ac:picMkLst>
            <pc:docMk/>
            <pc:sldMk cId="3787941844" sldId="308"/>
            <ac:picMk id="5122" creationId="{31AFD653-3682-4C01-815D-D3F2970313CF}"/>
          </ac:picMkLst>
        </pc:picChg>
        <pc:picChg chg="add mod">
          <ac:chgData name="Agustín Bunader" userId="6e719ad08ff68a50" providerId="LiveId" clId="{98556DA4-AA5C-40C1-A9E5-326160F30E45}" dt="2021-04-02T18:19:55.625" v="9810" actId="1076"/>
          <ac:picMkLst>
            <pc:docMk/>
            <pc:sldMk cId="3787941844" sldId="308"/>
            <ac:picMk id="5124" creationId="{C6C71D1B-C1ED-46C0-9E74-6BF0D34AE1AA}"/>
          </ac:picMkLst>
        </pc:picChg>
        <pc:picChg chg="add mod">
          <ac:chgData name="Agustín Bunader" userId="6e719ad08ff68a50" providerId="LiveId" clId="{98556DA4-AA5C-40C1-A9E5-326160F30E45}" dt="2021-04-02T18:19:33.019" v="9807" actId="1076"/>
          <ac:picMkLst>
            <pc:docMk/>
            <pc:sldMk cId="3787941844" sldId="308"/>
            <ac:picMk id="5126" creationId="{CAC43DA1-C741-4F85-96FC-A252E7F49AC3}"/>
          </ac:picMkLst>
        </pc:picChg>
        <pc:picChg chg="add mod">
          <ac:chgData name="Agustín Bunader" userId="6e719ad08ff68a50" providerId="LiveId" clId="{98556DA4-AA5C-40C1-A9E5-326160F30E45}" dt="2021-04-02T17:59:49.354" v="9755" actId="1076"/>
          <ac:picMkLst>
            <pc:docMk/>
            <pc:sldMk cId="3787941844" sldId="308"/>
            <ac:picMk id="5128" creationId="{485CB2AB-E78B-46AD-8963-E5BD2E32A8CA}"/>
          </ac:picMkLst>
        </pc:picChg>
        <pc:picChg chg="add mod">
          <ac:chgData name="Agustín Bunader" userId="6e719ad08ff68a50" providerId="LiveId" clId="{98556DA4-AA5C-40C1-A9E5-326160F30E45}" dt="2021-04-02T17:59:54.431" v="9756" actId="1076"/>
          <ac:picMkLst>
            <pc:docMk/>
            <pc:sldMk cId="3787941844" sldId="308"/>
            <ac:picMk id="5130" creationId="{175B8592-9D33-4254-A24C-2E53EAA4DE83}"/>
          </ac:picMkLst>
        </pc:picChg>
        <pc:picChg chg="add mod">
          <ac:chgData name="Agustín Bunader" userId="6e719ad08ff68a50" providerId="LiveId" clId="{98556DA4-AA5C-40C1-A9E5-326160F30E45}" dt="2021-04-02T18:00:01.724" v="9757" actId="1076"/>
          <ac:picMkLst>
            <pc:docMk/>
            <pc:sldMk cId="3787941844" sldId="308"/>
            <ac:picMk id="5132" creationId="{85A7CBCE-8ADF-4A38-B8DE-355446A3CC58}"/>
          </ac:picMkLst>
        </pc:picChg>
        <pc:picChg chg="add mod">
          <ac:chgData name="Agustín Bunader" userId="6e719ad08ff68a50" providerId="LiveId" clId="{98556DA4-AA5C-40C1-A9E5-326160F30E45}" dt="2021-04-02T18:00:21.599" v="9759" actId="1076"/>
          <ac:picMkLst>
            <pc:docMk/>
            <pc:sldMk cId="3787941844" sldId="308"/>
            <ac:picMk id="5134" creationId="{EABBDF09-92DC-4566-A880-F9250660B3FB}"/>
          </ac:picMkLst>
        </pc:picChg>
        <pc:picChg chg="add mod">
          <ac:chgData name="Agustín Bunader" userId="6e719ad08ff68a50" providerId="LiveId" clId="{98556DA4-AA5C-40C1-A9E5-326160F30E45}" dt="2021-04-02T18:00:10.805" v="9758" actId="1076"/>
          <ac:picMkLst>
            <pc:docMk/>
            <pc:sldMk cId="3787941844" sldId="308"/>
            <ac:picMk id="5136" creationId="{D22A5D3E-05DC-4412-90C1-B07818B4D7C0}"/>
          </ac:picMkLst>
        </pc:picChg>
        <pc:picChg chg="add mod">
          <ac:chgData name="Agustín Bunader" userId="6e719ad08ff68a50" providerId="LiveId" clId="{98556DA4-AA5C-40C1-A9E5-326160F30E45}" dt="2021-04-02T18:06:47.214" v="9802" actId="732"/>
          <ac:picMkLst>
            <pc:docMk/>
            <pc:sldMk cId="3787941844" sldId="308"/>
            <ac:picMk id="5138" creationId="{1EF2BF8B-2921-4BF8-8937-75E9175F53BE}"/>
          </ac:picMkLst>
        </pc:picChg>
      </pc:sldChg>
      <pc:sldChg chg="del">
        <pc:chgData name="Agustín Bunader" userId="6e719ad08ff68a50" providerId="LiveId" clId="{98556DA4-AA5C-40C1-A9E5-326160F30E45}" dt="2021-03-30T12:06:25.281" v="75" actId="47"/>
        <pc:sldMkLst>
          <pc:docMk/>
          <pc:sldMk cId="823170187" sldId="309"/>
        </pc:sldMkLst>
      </pc:sldChg>
      <pc:sldChg chg="addSp delSp modSp add mod ord modNotesTx">
        <pc:chgData name="Agustín Bunader" userId="6e719ad08ff68a50" providerId="LiveId" clId="{98556DA4-AA5C-40C1-A9E5-326160F30E45}" dt="2021-04-07T09:11:36.756" v="16988" actId="20577"/>
        <pc:sldMkLst>
          <pc:docMk/>
          <pc:sldMk cId="3629007018" sldId="309"/>
        </pc:sldMkLst>
        <pc:spChg chg="del">
          <ac:chgData name="Agustín Bunader" userId="6e719ad08ff68a50" providerId="LiveId" clId="{98556DA4-AA5C-40C1-A9E5-326160F30E45}" dt="2021-04-02T17:16:31.394" v="9543" actId="478"/>
          <ac:spMkLst>
            <pc:docMk/>
            <pc:sldMk cId="3629007018" sldId="309"/>
            <ac:spMk id="12" creationId="{3D0443F0-B9B8-43F6-982F-27E62929D9B8}"/>
          </ac:spMkLst>
        </pc:spChg>
        <pc:spChg chg="mod">
          <ac:chgData name="Agustín Bunader" userId="6e719ad08ff68a50" providerId="LiveId" clId="{98556DA4-AA5C-40C1-A9E5-326160F30E45}" dt="2021-04-07T09:10:09.601" v="16977" actId="6549"/>
          <ac:spMkLst>
            <pc:docMk/>
            <pc:sldMk cId="3629007018" sldId="309"/>
            <ac:spMk id="15" creationId="{AAEC153E-90CD-4442-B0B5-D997E2EED812}"/>
          </ac:spMkLst>
        </pc:spChg>
        <pc:spChg chg="add del mod">
          <ac:chgData name="Agustín Bunader" userId="6e719ad08ff68a50" providerId="LiveId" clId="{98556DA4-AA5C-40C1-A9E5-326160F30E45}" dt="2021-04-02T17:17:22.427" v="9550" actId="478"/>
          <ac:spMkLst>
            <pc:docMk/>
            <pc:sldMk cId="3629007018" sldId="309"/>
            <ac:spMk id="17" creationId="{84B83048-75DE-4CEB-BFF6-C2C07BBDC6D5}"/>
          </ac:spMkLst>
        </pc:spChg>
        <pc:graphicFrameChg chg="del mod modGraphic">
          <ac:chgData name="Agustín Bunader" userId="6e719ad08ff68a50" providerId="LiveId" clId="{98556DA4-AA5C-40C1-A9E5-326160F30E45}" dt="2021-04-02T16:56:31.386" v="9529" actId="478"/>
          <ac:graphicFrameMkLst>
            <pc:docMk/>
            <pc:sldMk cId="3629007018" sldId="309"/>
            <ac:graphicFrameMk id="16" creationId="{F50C9446-F585-40CC-A7F9-EAB57B464989}"/>
          </ac:graphicFrameMkLst>
        </pc:graphicFrameChg>
        <pc:picChg chg="add del mod">
          <ac:chgData name="Agustín Bunader" userId="6e719ad08ff68a50" providerId="LiveId" clId="{98556DA4-AA5C-40C1-A9E5-326160F30E45}" dt="2021-04-02T17:21:44.955" v="9656" actId="478"/>
          <ac:picMkLst>
            <pc:docMk/>
            <pc:sldMk cId="3629007018" sldId="309"/>
            <ac:picMk id="3" creationId="{C1C503E8-F204-42F5-BF75-F500CD35A3D3}"/>
          </ac:picMkLst>
        </pc:picChg>
        <pc:picChg chg="add mod">
          <ac:chgData name="Agustín Bunader" userId="6e719ad08ff68a50" providerId="LiveId" clId="{98556DA4-AA5C-40C1-A9E5-326160F30E45}" dt="2021-04-02T17:33:11.112" v="9697" actId="1076"/>
          <ac:picMkLst>
            <pc:docMk/>
            <pc:sldMk cId="3629007018" sldId="309"/>
            <ac:picMk id="7" creationId="{DAEDF0BA-8F46-4011-8B2B-F8CC4858D1FF}"/>
          </ac:picMkLst>
        </pc:picChg>
        <pc:picChg chg="add mod">
          <ac:chgData name="Agustín Bunader" userId="6e719ad08ff68a50" providerId="LiveId" clId="{98556DA4-AA5C-40C1-A9E5-326160F30E45}" dt="2021-04-02T17:33:38.147" v="9701" actId="1076"/>
          <ac:picMkLst>
            <pc:docMk/>
            <pc:sldMk cId="3629007018" sldId="309"/>
            <ac:picMk id="10" creationId="{8F8EF127-590C-4BDA-9A98-2A1EFB4872A7}"/>
          </ac:picMkLst>
        </pc:picChg>
        <pc:picChg chg="add mod">
          <ac:chgData name="Agustín Bunader" userId="6e719ad08ff68a50" providerId="LiveId" clId="{98556DA4-AA5C-40C1-A9E5-326160F30E45}" dt="2021-04-02T17:32:58.172" v="9695" actId="1076"/>
          <ac:picMkLst>
            <pc:docMk/>
            <pc:sldMk cId="3629007018" sldId="309"/>
            <ac:picMk id="18" creationId="{7AF6A628-5E41-49A4-BEA5-30B360E6E4C9}"/>
          </ac:picMkLst>
        </pc:picChg>
        <pc:picChg chg="del">
          <ac:chgData name="Agustín Bunader" userId="6e719ad08ff68a50" providerId="LiveId" clId="{98556DA4-AA5C-40C1-A9E5-326160F30E45}" dt="2021-04-02T16:46:37.020" v="9255" actId="478"/>
          <ac:picMkLst>
            <pc:docMk/>
            <pc:sldMk cId="3629007018" sldId="309"/>
            <ac:picMk id="19" creationId="{07AB72C4-FC7E-4CB7-B4DB-C4B4B3B59DA1}"/>
          </ac:picMkLst>
        </pc:picChg>
        <pc:picChg chg="del">
          <ac:chgData name="Agustín Bunader" userId="6e719ad08ff68a50" providerId="LiveId" clId="{98556DA4-AA5C-40C1-A9E5-326160F30E45}" dt="2021-04-02T16:46:36.487" v="9254" actId="478"/>
          <ac:picMkLst>
            <pc:docMk/>
            <pc:sldMk cId="3629007018" sldId="309"/>
            <ac:picMk id="21" creationId="{BFFE0978-69C8-4819-B5FE-FD7B51D438A3}"/>
          </ac:picMkLst>
        </pc:picChg>
        <pc:picChg chg="del">
          <ac:chgData name="Agustín Bunader" userId="6e719ad08ff68a50" providerId="LiveId" clId="{98556DA4-AA5C-40C1-A9E5-326160F30E45}" dt="2021-04-02T16:46:37.600" v="9256" actId="478"/>
          <ac:picMkLst>
            <pc:docMk/>
            <pc:sldMk cId="3629007018" sldId="309"/>
            <ac:picMk id="23" creationId="{065123CB-B1AB-4BD3-A943-B12840A03E52}"/>
          </ac:picMkLst>
        </pc:picChg>
        <pc:picChg chg="del">
          <ac:chgData name="Agustín Bunader" userId="6e719ad08ff68a50" providerId="LiveId" clId="{98556DA4-AA5C-40C1-A9E5-326160F30E45}" dt="2021-04-02T16:46:38.048" v="9257" actId="478"/>
          <ac:picMkLst>
            <pc:docMk/>
            <pc:sldMk cId="3629007018" sldId="309"/>
            <ac:picMk id="25" creationId="{AD3266C5-38A0-47EA-BEC3-7A9B96886E5B}"/>
          </ac:picMkLst>
        </pc:picChg>
        <pc:picChg chg="add mod">
          <ac:chgData name="Agustín Bunader" userId="6e719ad08ff68a50" providerId="LiveId" clId="{98556DA4-AA5C-40C1-A9E5-326160F30E45}" dt="2021-04-04T21:51:50.209" v="11408" actId="1076"/>
          <ac:picMkLst>
            <pc:docMk/>
            <pc:sldMk cId="3629007018" sldId="309"/>
            <ac:picMk id="1026" creationId="{9CB3A9AA-2EA2-4450-A57B-0055F45458FD}"/>
          </ac:picMkLst>
        </pc:picChg>
        <pc:picChg chg="add del mod">
          <ac:chgData name="Agustín Bunader" userId="6e719ad08ff68a50" providerId="LiveId" clId="{98556DA4-AA5C-40C1-A9E5-326160F30E45}" dt="2021-04-04T21:52:10.020" v="11409" actId="478"/>
          <ac:picMkLst>
            <pc:docMk/>
            <pc:sldMk cId="3629007018" sldId="309"/>
            <ac:picMk id="4098" creationId="{6D7BE853-D469-435D-B5B4-FAE265D250F1}"/>
          </ac:picMkLst>
        </pc:picChg>
      </pc:sldChg>
      <pc:sldChg chg="addSp delSp modSp add mod ord">
        <pc:chgData name="Agustín Bunader" userId="6e719ad08ff68a50" providerId="LiveId" clId="{98556DA4-AA5C-40C1-A9E5-326160F30E45}" dt="2021-04-07T09:13:36.124" v="17002" actId="20577"/>
        <pc:sldMkLst>
          <pc:docMk/>
          <pc:sldMk cId="1697278423" sldId="310"/>
        </pc:sldMkLst>
        <pc:spChg chg="mod">
          <ac:chgData name="Agustín Bunader" userId="6e719ad08ff68a50" providerId="LiveId" clId="{98556DA4-AA5C-40C1-A9E5-326160F30E45}" dt="2021-04-02T18:23:17.127" v="9865" actId="20577"/>
          <ac:spMkLst>
            <pc:docMk/>
            <pc:sldMk cId="1697278423" sldId="310"/>
            <ac:spMk id="15" creationId="{AAEC153E-90CD-4442-B0B5-D997E2EED812}"/>
          </ac:spMkLst>
        </pc:spChg>
        <pc:spChg chg="add mod">
          <ac:chgData name="Agustín Bunader" userId="6e719ad08ff68a50" providerId="LiveId" clId="{98556DA4-AA5C-40C1-A9E5-326160F30E45}" dt="2021-04-07T09:13:36.124" v="17002" actId="20577"/>
          <ac:spMkLst>
            <pc:docMk/>
            <pc:sldMk cId="1697278423" sldId="310"/>
            <ac:spMk id="16" creationId="{CE48F64F-A5B8-4A56-8926-1A082049DBDB}"/>
          </ac:spMkLst>
        </pc:spChg>
        <pc:picChg chg="add mod">
          <ac:chgData name="Agustín Bunader" userId="6e719ad08ff68a50" providerId="LiveId" clId="{98556DA4-AA5C-40C1-A9E5-326160F30E45}" dt="2021-04-02T18:35:53.435" v="10250" actId="1076"/>
          <ac:picMkLst>
            <pc:docMk/>
            <pc:sldMk cId="1697278423" sldId="310"/>
            <ac:picMk id="3" creationId="{F9FE9931-1EC9-4389-9971-A0B5FD136A0B}"/>
          </ac:picMkLst>
        </pc:picChg>
        <pc:picChg chg="add mod">
          <ac:chgData name="Agustín Bunader" userId="6e719ad08ff68a50" providerId="LiveId" clId="{98556DA4-AA5C-40C1-A9E5-326160F30E45}" dt="2021-04-02T18:35:58.632" v="10251" actId="1076"/>
          <ac:picMkLst>
            <pc:docMk/>
            <pc:sldMk cId="1697278423" sldId="310"/>
            <ac:picMk id="7" creationId="{EE96A98F-68DB-403B-8609-7A02469323D3}"/>
          </ac:picMkLst>
        </pc:picChg>
        <pc:picChg chg="del">
          <ac:chgData name="Agustín Bunader" userId="6e719ad08ff68a50" providerId="LiveId" clId="{98556DA4-AA5C-40C1-A9E5-326160F30E45}" dt="2021-04-02T18:22:57.016" v="9854" actId="478"/>
          <ac:picMkLst>
            <pc:docMk/>
            <pc:sldMk cId="1697278423" sldId="310"/>
            <ac:picMk id="2050" creationId="{C1053B21-7478-488E-AF07-737AB760B99E}"/>
          </ac:picMkLst>
        </pc:picChg>
        <pc:picChg chg="add mod modVis">
          <ac:chgData name="Agustín Bunader" userId="6e719ad08ff68a50" providerId="LiveId" clId="{98556DA4-AA5C-40C1-A9E5-326160F30E45}" dt="2021-04-04T21:54:58.781" v="11426" actId="14429"/>
          <ac:picMkLst>
            <pc:docMk/>
            <pc:sldMk cId="1697278423" sldId="310"/>
            <ac:picMk id="2050" creationId="{F115CF84-3FC6-42C1-8F0F-D5ACA4C262B1}"/>
          </ac:picMkLst>
        </pc:picChg>
        <pc:picChg chg="del">
          <ac:chgData name="Agustín Bunader" userId="6e719ad08ff68a50" providerId="LiveId" clId="{98556DA4-AA5C-40C1-A9E5-326160F30E45}" dt="2021-04-02T18:22:57.016" v="9854" actId="478"/>
          <ac:picMkLst>
            <pc:docMk/>
            <pc:sldMk cId="1697278423" sldId="310"/>
            <ac:picMk id="2052" creationId="{438B35F7-1B1D-4A0A-BCD8-40DBB28574A0}"/>
          </ac:picMkLst>
        </pc:picChg>
        <pc:picChg chg="del">
          <ac:chgData name="Agustín Bunader" userId="6e719ad08ff68a50" providerId="LiveId" clId="{98556DA4-AA5C-40C1-A9E5-326160F30E45}" dt="2021-04-02T18:22:57.016" v="9854" actId="478"/>
          <ac:picMkLst>
            <pc:docMk/>
            <pc:sldMk cId="1697278423" sldId="310"/>
            <ac:picMk id="2054" creationId="{2811D754-ED4E-4262-ADCE-5FC046C9A84E}"/>
          </ac:picMkLst>
        </pc:picChg>
        <pc:picChg chg="del">
          <ac:chgData name="Agustín Bunader" userId="6e719ad08ff68a50" providerId="LiveId" clId="{98556DA4-AA5C-40C1-A9E5-326160F30E45}" dt="2021-04-02T18:22:57.016" v="9854" actId="478"/>
          <ac:picMkLst>
            <pc:docMk/>
            <pc:sldMk cId="1697278423" sldId="310"/>
            <ac:picMk id="2056" creationId="{D338874D-7C5B-4E9A-BD2E-B652C543C58E}"/>
          </ac:picMkLst>
        </pc:picChg>
        <pc:picChg chg="del">
          <ac:chgData name="Agustín Bunader" userId="6e719ad08ff68a50" providerId="LiveId" clId="{98556DA4-AA5C-40C1-A9E5-326160F30E45}" dt="2021-04-02T18:22:57.016" v="9854" actId="478"/>
          <ac:picMkLst>
            <pc:docMk/>
            <pc:sldMk cId="1697278423" sldId="310"/>
            <ac:picMk id="2058" creationId="{55E93580-7415-40ED-9642-FBBD13F60245}"/>
          </ac:picMkLst>
        </pc:picChg>
        <pc:picChg chg="add del mod">
          <ac:chgData name="Agustín Bunader" userId="6e719ad08ff68a50" providerId="LiveId" clId="{98556DA4-AA5C-40C1-A9E5-326160F30E45}" dt="2021-04-04T21:54:56.865" v="11425" actId="478"/>
          <ac:picMkLst>
            <pc:docMk/>
            <pc:sldMk cId="1697278423" sldId="310"/>
            <ac:picMk id="6146" creationId="{CAE8310F-44A9-4C40-90CA-9314EE9FAAA8}"/>
          </ac:picMkLst>
        </pc:picChg>
      </pc:sldChg>
      <pc:sldChg chg="del">
        <pc:chgData name="Agustín Bunader" userId="6e719ad08ff68a50" providerId="LiveId" clId="{98556DA4-AA5C-40C1-A9E5-326160F30E45}" dt="2021-03-30T12:06:25.515" v="76" actId="47"/>
        <pc:sldMkLst>
          <pc:docMk/>
          <pc:sldMk cId="1806904606" sldId="310"/>
        </pc:sldMkLst>
      </pc:sldChg>
      <pc:sldChg chg="addSp delSp modSp add del mod ord">
        <pc:chgData name="Agustín Bunader" userId="6e719ad08ff68a50" providerId="LiveId" clId="{98556DA4-AA5C-40C1-A9E5-326160F30E45}" dt="2021-04-03T13:26:30.590" v="10684" actId="47"/>
        <pc:sldMkLst>
          <pc:docMk/>
          <pc:sldMk cId="2324539610" sldId="311"/>
        </pc:sldMkLst>
        <pc:spChg chg="add mod">
          <ac:chgData name="Agustín Bunader" userId="6e719ad08ff68a50" providerId="LiveId" clId="{98556DA4-AA5C-40C1-A9E5-326160F30E45}" dt="2021-04-03T13:08:21.413" v="10623" actId="14100"/>
          <ac:spMkLst>
            <pc:docMk/>
            <pc:sldMk cId="2324539610" sldId="311"/>
            <ac:spMk id="2" creationId="{0569DCD9-9870-4E65-9EA0-4A9C0582D655}"/>
          </ac:spMkLst>
        </pc:spChg>
        <pc:spChg chg="add del">
          <ac:chgData name="Agustín Bunader" userId="6e719ad08ff68a50" providerId="LiveId" clId="{98556DA4-AA5C-40C1-A9E5-326160F30E45}" dt="2021-04-03T13:08:43.650" v="10625" actId="11529"/>
          <ac:spMkLst>
            <pc:docMk/>
            <pc:sldMk cId="2324539610" sldId="311"/>
            <ac:spMk id="3" creationId="{9D5E43F3-D364-4466-B0A0-A1BF0FE62B68}"/>
          </ac:spMkLst>
        </pc:spChg>
        <pc:spChg chg="mod">
          <ac:chgData name="Agustín Bunader" userId="6e719ad08ff68a50" providerId="LiveId" clId="{98556DA4-AA5C-40C1-A9E5-326160F30E45}" dt="2021-04-03T12:55:13.544" v="10384" actId="20577"/>
          <ac:spMkLst>
            <pc:docMk/>
            <pc:sldMk cId="2324539610" sldId="311"/>
            <ac:spMk id="4" creationId="{B5981CF1-BC08-49F8-B0F9-AAF98EC67450}"/>
          </ac:spMkLst>
        </pc:spChg>
        <pc:spChg chg="add del mod">
          <ac:chgData name="Agustín Bunader" userId="6e719ad08ff68a50" providerId="LiveId" clId="{98556DA4-AA5C-40C1-A9E5-326160F30E45}" dt="2021-04-03T13:09:08.333" v="10632" actId="478"/>
          <ac:spMkLst>
            <pc:docMk/>
            <pc:sldMk cId="2324539610" sldId="311"/>
            <ac:spMk id="5" creationId="{09D86634-076B-4578-B527-6C5583D09A82}"/>
          </ac:spMkLst>
        </pc:spChg>
        <pc:spChg chg="mod">
          <ac:chgData name="Agustín Bunader" userId="6e719ad08ff68a50" providerId="LiveId" clId="{98556DA4-AA5C-40C1-A9E5-326160F30E45}" dt="2021-04-03T12:56:07.584" v="10393"/>
          <ac:spMkLst>
            <pc:docMk/>
            <pc:sldMk cId="2324539610" sldId="311"/>
            <ac:spMk id="6" creationId="{85DE18D9-C81F-4D6A-8125-ABB06A24E45A}"/>
          </ac:spMkLst>
        </pc:spChg>
        <pc:spChg chg="add mod">
          <ac:chgData name="Agustín Bunader" userId="6e719ad08ff68a50" providerId="LiveId" clId="{98556DA4-AA5C-40C1-A9E5-326160F30E45}" dt="2021-04-03T13:09:58.560" v="10641"/>
          <ac:spMkLst>
            <pc:docMk/>
            <pc:sldMk cId="2324539610" sldId="311"/>
            <ac:spMk id="7" creationId="{DC382B70-628D-40A6-B200-8F4570B927D4}"/>
          </ac:spMkLst>
        </pc:spChg>
        <pc:spChg chg="add mod">
          <ac:chgData name="Agustín Bunader" userId="6e719ad08ff68a50" providerId="LiveId" clId="{98556DA4-AA5C-40C1-A9E5-326160F30E45}" dt="2021-04-03T13:11:35.905" v="10661" actId="207"/>
          <ac:spMkLst>
            <pc:docMk/>
            <pc:sldMk cId="2324539610" sldId="311"/>
            <ac:spMk id="9" creationId="{8B689973-6D38-45C3-BE4D-B0D409884B60}"/>
          </ac:spMkLst>
        </pc:spChg>
        <pc:spChg chg="del">
          <ac:chgData name="Agustín Bunader" userId="6e719ad08ff68a50" providerId="LiveId" clId="{98556DA4-AA5C-40C1-A9E5-326160F30E45}" dt="2021-04-03T12:38:40.745" v="10281" actId="478"/>
          <ac:spMkLst>
            <pc:docMk/>
            <pc:sldMk cId="2324539610" sldId="311"/>
            <ac:spMk id="12" creationId="{3D0443F0-B9B8-43F6-982F-27E62929D9B8}"/>
          </ac:spMkLst>
        </pc:spChg>
        <pc:spChg chg="mod">
          <ac:chgData name="Agustín Bunader" userId="6e719ad08ff68a50" providerId="LiveId" clId="{98556DA4-AA5C-40C1-A9E5-326160F30E45}" dt="2021-04-03T12:54:53.185" v="10342" actId="14100"/>
          <ac:spMkLst>
            <pc:docMk/>
            <pc:sldMk cId="2324539610" sldId="311"/>
            <ac:spMk id="15" creationId="{AAEC153E-90CD-4442-B0B5-D997E2EED812}"/>
          </ac:spMkLst>
        </pc:spChg>
        <pc:spChg chg="add del mod">
          <ac:chgData name="Agustín Bunader" userId="6e719ad08ff68a50" providerId="LiveId" clId="{98556DA4-AA5C-40C1-A9E5-326160F30E45}" dt="2021-04-03T12:54:43.615" v="10341" actId="478"/>
          <ac:spMkLst>
            <pc:docMk/>
            <pc:sldMk cId="2324539610" sldId="311"/>
            <ac:spMk id="20" creationId="{5AE23700-8A8F-43C2-BC62-0B7E368CC127}"/>
          </ac:spMkLst>
        </pc:spChg>
        <pc:spChg chg="add mod">
          <ac:chgData name="Agustín Bunader" userId="6e719ad08ff68a50" providerId="LiveId" clId="{98556DA4-AA5C-40C1-A9E5-326160F30E45}" dt="2021-04-03T12:55:50.535" v="10386"/>
          <ac:spMkLst>
            <pc:docMk/>
            <pc:sldMk cId="2324539610" sldId="311"/>
            <ac:spMk id="24" creationId="{F7BD1FAA-46D2-4D15-A9C4-3153DF77209C}"/>
          </ac:spMkLst>
        </pc:spChg>
        <pc:spChg chg="add mod">
          <ac:chgData name="Agustín Bunader" userId="6e719ad08ff68a50" providerId="LiveId" clId="{98556DA4-AA5C-40C1-A9E5-326160F30E45}" dt="2021-04-03T12:55:50.535" v="10386"/>
          <ac:spMkLst>
            <pc:docMk/>
            <pc:sldMk cId="2324539610" sldId="311"/>
            <ac:spMk id="26" creationId="{4455E0BC-32A5-440F-B194-2AC35F9B4EE5}"/>
          </ac:spMkLst>
        </pc:spChg>
        <pc:spChg chg="add mod">
          <ac:chgData name="Agustín Bunader" userId="6e719ad08ff68a50" providerId="LiveId" clId="{98556DA4-AA5C-40C1-A9E5-326160F30E45}" dt="2021-04-03T12:55:54.748" v="10388"/>
          <ac:spMkLst>
            <pc:docMk/>
            <pc:sldMk cId="2324539610" sldId="311"/>
            <ac:spMk id="28" creationId="{8B6FE676-9E27-486D-BD5F-0337D0288EC5}"/>
          </ac:spMkLst>
        </pc:spChg>
        <pc:spChg chg="add mod">
          <ac:chgData name="Agustín Bunader" userId="6e719ad08ff68a50" providerId="LiveId" clId="{98556DA4-AA5C-40C1-A9E5-326160F30E45}" dt="2021-04-03T12:55:54.748" v="10388"/>
          <ac:spMkLst>
            <pc:docMk/>
            <pc:sldMk cId="2324539610" sldId="311"/>
            <ac:spMk id="29" creationId="{9DEF7987-257B-4C51-8469-77231E0218FD}"/>
          </ac:spMkLst>
        </pc:spChg>
        <pc:spChg chg="add mod">
          <ac:chgData name="Agustín Bunader" userId="6e719ad08ff68a50" providerId="LiveId" clId="{98556DA4-AA5C-40C1-A9E5-326160F30E45}" dt="2021-04-03T12:55:59.728" v="10390"/>
          <ac:spMkLst>
            <pc:docMk/>
            <pc:sldMk cId="2324539610" sldId="311"/>
            <ac:spMk id="31" creationId="{FE7ED98F-7FF0-4B76-9300-CC709C9421EE}"/>
          </ac:spMkLst>
        </pc:spChg>
        <pc:spChg chg="add mod">
          <ac:chgData name="Agustín Bunader" userId="6e719ad08ff68a50" providerId="LiveId" clId="{98556DA4-AA5C-40C1-A9E5-326160F30E45}" dt="2021-04-03T12:55:59.728" v="10390"/>
          <ac:spMkLst>
            <pc:docMk/>
            <pc:sldMk cId="2324539610" sldId="311"/>
            <ac:spMk id="32" creationId="{C3DE2192-25EB-4813-97A3-447DE69E36AC}"/>
          </ac:spMkLst>
        </pc:spChg>
        <pc:spChg chg="add mod">
          <ac:chgData name="Agustín Bunader" userId="6e719ad08ff68a50" providerId="LiveId" clId="{98556DA4-AA5C-40C1-A9E5-326160F30E45}" dt="2021-04-03T12:56:08.572" v="10394"/>
          <ac:spMkLst>
            <pc:docMk/>
            <pc:sldMk cId="2324539610" sldId="311"/>
            <ac:spMk id="34" creationId="{DBA83061-2B9D-4A26-9921-254387469DD7}"/>
          </ac:spMkLst>
        </pc:spChg>
        <pc:spChg chg="add mod">
          <ac:chgData name="Agustín Bunader" userId="6e719ad08ff68a50" providerId="LiveId" clId="{98556DA4-AA5C-40C1-A9E5-326160F30E45}" dt="2021-04-03T12:56:08.572" v="10394"/>
          <ac:spMkLst>
            <pc:docMk/>
            <pc:sldMk cId="2324539610" sldId="311"/>
            <ac:spMk id="35" creationId="{D7BFB364-52F4-4EBE-AC7E-F13177CBD369}"/>
          </ac:spMkLst>
        </pc:spChg>
        <pc:spChg chg="add mod">
          <ac:chgData name="Agustín Bunader" userId="6e719ad08ff68a50" providerId="LiveId" clId="{98556DA4-AA5C-40C1-A9E5-326160F30E45}" dt="2021-04-03T13:03:50.634" v="10491" actId="1076"/>
          <ac:spMkLst>
            <pc:docMk/>
            <pc:sldMk cId="2324539610" sldId="311"/>
            <ac:spMk id="36" creationId="{2750DA48-EF41-4387-9818-807896E515EC}"/>
          </ac:spMkLst>
        </pc:spChg>
        <pc:spChg chg="add mod">
          <ac:chgData name="Agustín Bunader" userId="6e719ad08ff68a50" providerId="LiveId" clId="{98556DA4-AA5C-40C1-A9E5-326160F30E45}" dt="2021-04-03T13:07:50.557" v="10618" actId="20577"/>
          <ac:spMkLst>
            <pc:docMk/>
            <pc:sldMk cId="2324539610" sldId="311"/>
            <ac:spMk id="37" creationId="{6CFD8EEC-336F-4112-B595-3DD70FAD5F5F}"/>
          </ac:spMkLst>
        </pc:spChg>
        <pc:spChg chg="add mod">
          <ac:chgData name="Agustín Bunader" userId="6e719ad08ff68a50" providerId="LiveId" clId="{98556DA4-AA5C-40C1-A9E5-326160F30E45}" dt="2021-04-03T13:07:09.822" v="10597" actId="20577"/>
          <ac:spMkLst>
            <pc:docMk/>
            <pc:sldMk cId="2324539610" sldId="311"/>
            <ac:spMk id="38" creationId="{A29BF6CD-9C99-4CD1-8EE5-83D695371974}"/>
          </ac:spMkLst>
        </pc:spChg>
        <pc:spChg chg="add mod">
          <ac:chgData name="Agustín Bunader" userId="6e719ad08ff68a50" providerId="LiveId" clId="{98556DA4-AA5C-40C1-A9E5-326160F30E45}" dt="2021-04-03T13:07:21.978" v="10613" actId="20577"/>
          <ac:spMkLst>
            <pc:docMk/>
            <pc:sldMk cId="2324539610" sldId="311"/>
            <ac:spMk id="39" creationId="{16B380B3-2629-49D0-A204-AD00A3D54FBC}"/>
          </ac:spMkLst>
        </pc:spChg>
        <pc:grpChg chg="add mod">
          <ac:chgData name="Agustín Bunader" userId="6e719ad08ff68a50" providerId="LiveId" clId="{98556DA4-AA5C-40C1-A9E5-326160F30E45}" dt="2021-04-03T12:56:50.819" v="10401" actId="1076"/>
          <ac:grpSpMkLst>
            <pc:docMk/>
            <pc:sldMk cId="2324539610" sldId="311"/>
            <ac:grpSpMk id="22" creationId="{9A118C44-6B76-4234-9485-6F0D44B360CE}"/>
          </ac:grpSpMkLst>
        </pc:grpChg>
        <pc:grpChg chg="add mod">
          <ac:chgData name="Agustín Bunader" userId="6e719ad08ff68a50" providerId="LiveId" clId="{98556DA4-AA5C-40C1-A9E5-326160F30E45}" dt="2021-04-03T12:56:44.825" v="10399" actId="1076"/>
          <ac:grpSpMkLst>
            <pc:docMk/>
            <pc:sldMk cId="2324539610" sldId="311"/>
            <ac:grpSpMk id="27" creationId="{5C299D74-C5B7-42F2-89E7-798E285057DD}"/>
          </ac:grpSpMkLst>
        </pc:grpChg>
        <pc:grpChg chg="add mod">
          <ac:chgData name="Agustín Bunader" userId="6e719ad08ff68a50" providerId="LiveId" clId="{98556DA4-AA5C-40C1-A9E5-326160F30E45}" dt="2021-04-03T12:56:05.190" v="10391" actId="1076"/>
          <ac:grpSpMkLst>
            <pc:docMk/>
            <pc:sldMk cId="2324539610" sldId="311"/>
            <ac:grpSpMk id="30" creationId="{F9A4DBA9-81B5-4DCA-8E5F-9A8939043B1B}"/>
          </ac:grpSpMkLst>
        </pc:grpChg>
        <pc:grpChg chg="add mod">
          <ac:chgData name="Agustín Bunader" userId="6e719ad08ff68a50" providerId="LiveId" clId="{98556DA4-AA5C-40C1-A9E5-326160F30E45}" dt="2021-04-03T12:56:18.690" v="10395" actId="1076"/>
          <ac:grpSpMkLst>
            <pc:docMk/>
            <pc:sldMk cId="2324539610" sldId="311"/>
            <ac:grpSpMk id="33" creationId="{8AFBD781-8C9D-4385-AE51-77481CEE5318}"/>
          </ac:grpSpMkLst>
        </pc:grpChg>
        <pc:graphicFrameChg chg="del">
          <ac:chgData name="Agustín Bunader" userId="6e719ad08ff68a50" providerId="LiveId" clId="{98556DA4-AA5C-40C1-A9E5-326160F30E45}" dt="2021-04-03T12:38:42.908" v="10283" actId="478"/>
          <ac:graphicFrameMkLst>
            <pc:docMk/>
            <pc:sldMk cId="2324539610" sldId="311"/>
            <ac:graphicFrameMk id="16" creationId="{F50C9446-F585-40CC-A7F9-EAB57B464989}"/>
          </ac:graphicFrameMkLst>
        </pc:graphicFrameChg>
        <pc:picChg chg="del">
          <ac:chgData name="Agustín Bunader" userId="6e719ad08ff68a50" providerId="LiveId" clId="{98556DA4-AA5C-40C1-A9E5-326160F30E45}" dt="2021-04-03T12:38:40.745" v="10281" actId="478"/>
          <ac:picMkLst>
            <pc:docMk/>
            <pc:sldMk cId="2324539610" sldId="311"/>
            <ac:picMk id="19" creationId="{07AB72C4-FC7E-4CB7-B4DB-C4B4B3B59DA1}"/>
          </ac:picMkLst>
        </pc:picChg>
        <pc:picChg chg="del">
          <ac:chgData name="Agustín Bunader" userId="6e719ad08ff68a50" providerId="LiveId" clId="{98556DA4-AA5C-40C1-A9E5-326160F30E45}" dt="2021-04-03T12:38:40.745" v="10281" actId="478"/>
          <ac:picMkLst>
            <pc:docMk/>
            <pc:sldMk cId="2324539610" sldId="311"/>
            <ac:picMk id="21" creationId="{BFFE0978-69C8-4819-B5FE-FD7B51D438A3}"/>
          </ac:picMkLst>
        </pc:picChg>
        <pc:picChg chg="del">
          <ac:chgData name="Agustín Bunader" userId="6e719ad08ff68a50" providerId="LiveId" clId="{98556DA4-AA5C-40C1-A9E5-326160F30E45}" dt="2021-04-03T12:38:40.745" v="10281" actId="478"/>
          <ac:picMkLst>
            <pc:docMk/>
            <pc:sldMk cId="2324539610" sldId="311"/>
            <ac:picMk id="23" creationId="{065123CB-B1AB-4BD3-A943-B12840A03E52}"/>
          </ac:picMkLst>
        </pc:picChg>
        <pc:picChg chg="del">
          <ac:chgData name="Agustín Bunader" userId="6e719ad08ff68a50" providerId="LiveId" clId="{98556DA4-AA5C-40C1-A9E5-326160F30E45}" dt="2021-04-03T12:38:41.671" v="10282" actId="478"/>
          <ac:picMkLst>
            <pc:docMk/>
            <pc:sldMk cId="2324539610" sldId="311"/>
            <ac:picMk id="25" creationId="{AD3266C5-38A0-47EA-BEC3-7A9B96886E5B}"/>
          </ac:picMkLst>
        </pc:picChg>
        <pc:picChg chg="add mod">
          <ac:chgData name="Agustín Bunader" userId="6e719ad08ff68a50" providerId="LiveId" clId="{98556DA4-AA5C-40C1-A9E5-326160F30E45}" dt="2021-04-03T13:12:41.759" v="10665" actId="1076"/>
          <ac:picMkLst>
            <pc:docMk/>
            <pc:sldMk cId="2324539610" sldId="311"/>
            <ac:picMk id="1026" creationId="{93983747-5A59-4618-B96C-4362DF668CFE}"/>
          </ac:picMkLst>
        </pc:picChg>
        <pc:picChg chg="add mod">
          <ac:chgData name="Agustín Bunader" userId="6e719ad08ff68a50" providerId="LiveId" clId="{98556DA4-AA5C-40C1-A9E5-326160F30E45}" dt="2021-04-03T12:56:48.647" v="10400" actId="1076"/>
          <ac:picMkLst>
            <pc:docMk/>
            <pc:sldMk cId="2324539610" sldId="311"/>
            <ac:picMk id="1028" creationId="{C1B13096-BEBB-4F94-818A-0C4C48C2AB77}"/>
          </ac:picMkLst>
        </pc:picChg>
        <pc:picChg chg="add mod">
          <ac:chgData name="Agustín Bunader" userId="6e719ad08ff68a50" providerId="LiveId" clId="{98556DA4-AA5C-40C1-A9E5-326160F30E45}" dt="2021-04-03T13:10:26.737" v="10649" actId="1076"/>
          <ac:picMkLst>
            <pc:docMk/>
            <pc:sldMk cId="2324539610" sldId="311"/>
            <ac:picMk id="1030" creationId="{D45B247D-C9BF-451A-8CA5-4C74D8015604}"/>
          </ac:picMkLst>
        </pc:picChg>
        <pc:picChg chg="add mod">
          <ac:chgData name="Agustín Bunader" userId="6e719ad08ff68a50" providerId="LiveId" clId="{98556DA4-AA5C-40C1-A9E5-326160F30E45}" dt="2021-04-03T12:53:23.847" v="10335" actId="1076"/>
          <ac:picMkLst>
            <pc:docMk/>
            <pc:sldMk cId="2324539610" sldId="311"/>
            <ac:picMk id="1032" creationId="{FAB89C12-93C9-4568-9F7D-1D77F91C4E2E}"/>
          </ac:picMkLst>
        </pc:picChg>
        <pc:picChg chg="add mod">
          <ac:chgData name="Agustín Bunader" userId="6e719ad08ff68a50" providerId="LiveId" clId="{98556DA4-AA5C-40C1-A9E5-326160F30E45}" dt="2021-04-03T12:53:02.862" v="10332" actId="1076"/>
          <ac:picMkLst>
            <pc:docMk/>
            <pc:sldMk cId="2324539610" sldId="311"/>
            <ac:picMk id="1034" creationId="{90B22262-29D2-4FDB-8746-D51423226353}"/>
          </ac:picMkLst>
        </pc:picChg>
        <pc:picChg chg="add del mod">
          <ac:chgData name="Agustín Bunader" userId="6e719ad08ff68a50" providerId="LiveId" clId="{98556DA4-AA5C-40C1-A9E5-326160F30E45}" dt="2021-04-03T13:25:42.484" v="10677" actId="478"/>
          <ac:picMkLst>
            <pc:docMk/>
            <pc:sldMk cId="2324539610" sldId="311"/>
            <ac:picMk id="1036" creationId="{5998760E-B1F6-4569-A056-1EADCAC880C1}"/>
          </ac:picMkLst>
        </pc:picChg>
      </pc:sldChg>
      <pc:sldChg chg="del">
        <pc:chgData name="Agustín Bunader" userId="6e719ad08ff68a50" providerId="LiveId" clId="{98556DA4-AA5C-40C1-A9E5-326160F30E45}" dt="2021-03-30T12:06:26.096" v="79" actId="47"/>
        <pc:sldMkLst>
          <pc:docMk/>
          <pc:sldMk cId="2980501897" sldId="311"/>
        </pc:sldMkLst>
      </pc:sldChg>
      <pc:sldChg chg="del">
        <pc:chgData name="Agustín Bunader" userId="6e719ad08ff68a50" providerId="LiveId" clId="{98556DA4-AA5C-40C1-A9E5-326160F30E45}" dt="2021-03-30T12:06:26.754" v="82" actId="47"/>
        <pc:sldMkLst>
          <pc:docMk/>
          <pc:sldMk cId="2475141773" sldId="312"/>
        </pc:sldMkLst>
      </pc:sldChg>
      <pc:sldChg chg="addSp delSp modSp add mod ord modNotesTx">
        <pc:chgData name="Agustín Bunader" userId="6e719ad08ff68a50" providerId="LiveId" clId="{98556DA4-AA5C-40C1-A9E5-326160F30E45}" dt="2021-04-07T09:20:24.887" v="17038" actId="20577"/>
        <pc:sldMkLst>
          <pc:docMk/>
          <pc:sldMk cId="3373825299" sldId="312"/>
        </pc:sldMkLst>
        <pc:spChg chg="mod">
          <ac:chgData name="Agustín Bunader" userId="6e719ad08ff68a50" providerId="LiveId" clId="{98556DA4-AA5C-40C1-A9E5-326160F30E45}" dt="2021-04-04T23:02:33.794" v="11818" actId="164"/>
          <ac:spMkLst>
            <pc:docMk/>
            <pc:sldMk cId="3373825299" sldId="312"/>
            <ac:spMk id="2" creationId="{0569DCD9-9870-4E65-9EA0-4A9C0582D655}"/>
          </ac:spMkLst>
        </pc:spChg>
        <pc:spChg chg="mod">
          <ac:chgData name="Agustín Bunader" userId="6e719ad08ff68a50" providerId="LiveId" clId="{98556DA4-AA5C-40C1-A9E5-326160F30E45}" dt="2021-04-04T23:02:33.794" v="11818" actId="164"/>
          <ac:spMkLst>
            <pc:docMk/>
            <pc:sldMk cId="3373825299" sldId="312"/>
            <ac:spMk id="7" creationId="{DC382B70-628D-40A6-B200-8F4570B927D4}"/>
          </ac:spMkLst>
        </pc:spChg>
        <pc:spChg chg="mod">
          <ac:chgData name="Agustín Bunader" userId="6e719ad08ff68a50" providerId="LiveId" clId="{98556DA4-AA5C-40C1-A9E5-326160F30E45}" dt="2021-04-04T23:02:33.794" v="11818" actId="164"/>
          <ac:spMkLst>
            <pc:docMk/>
            <pc:sldMk cId="3373825299" sldId="312"/>
            <ac:spMk id="9" creationId="{8B689973-6D38-45C3-BE4D-B0D409884B60}"/>
          </ac:spMkLst>
        </pc:spChg>
        <pc:spChg chg="mod">
          <ac:chgData name="Agustín Bunader" userId="6e719ad08ff68a50" providerId="LiveId" clId="{98556DA4-AA5C-40C1-A9E5-326160F30E45}" dt="2021-04-05T14:19:58.346" v="14009" actId="555"/>
          <ac:spMkLst>
            <pc:docMk/>
            <pc:sldMk cId="3373825299" sldId="312"/>
            <ac:spMk id="15" creationId="{AAEC153E-90CD-4442-B0B5-D997E2EED812}"/>
          </ac:spMkLst>
        </pc:spChg>
        <pc:spChg chg="mod">
          <ac:chgData name="Agustín Bunader" userId="6e719ad08ff68a50" providerId="LiveId" clId="{98556DA4-AA5C-40C1-A9E5-326160F30E45}" dt="2021-04-03T15:09:43.723" v="11219" actId="12789"/>
          <ac:spMkLst>
            <pc:docMk/>
            <pc:sldMk cId="3373825299" sldId="312"/>
            <ac:spMk id="24" creationId="{F7BD1FAA-46D2-4D15-A9C4-3153DF77209C}"/>
          </ac:spMkLst>
        </pc:spChg>
        <pc:spChg chg="mod">
          <ac:chgData name="Agustín Bunader" userId="6e719ad08ff68a50" providerId="LiveId" clId="{98556DA4-AA5C-40C1-A9E5-326160F30E45}" dt="2021-04-03T15:09:43.723" v="11219" actId="12789"/>
          <ac:spMkLst>
            <pc:docMk/>
            <pc:sldMk cId="3373825299" sldId="312"/>
            <ac:spMk id="26" creationId="{4455E0BC-32A5-440F-B194-2AC35F9B4EE5}"/>
          </ac:spMkLst>
        </pc:spChg>
        <pc:spChg chg="mod">
          <ac:chgData name="Agustín Bunader" userId="6e719ad08ff68a50" providerId="LiveId" clId="{98556DA4-AA5C-40C1-A9E5-326160F30E45}" dt="2021-04-03T15:09:48.239" v="11220" actId="12789"/>
          <ac:spMkLst>
            <pc:docMk/>
            <pc:sldMk cId="3373825299" sldId="312"/>
            <ac:spMk id="28" creationId="{8B6FE676-9E27-486D-BD5F-0337D0288EC5}"/>
          </ac:spMkLst>
        </pc:spChg>
        <pc:spChg chg="mod">
          <ac:chgData name="Agustín Bunader" userId="6e719ad08ff68a50" providerId="LiveId" clId="{98556DA4-AA5C-40C1-A9E5-326160F30E45}" dt="2021-04-03T15:09:48.239" v="11220" actId="12789"/>
          <ac:spMkLst>
            <pc:docMk/>
            <pc:sldMk cId="3373825299" sldId="312"/>
            <ac:spMk id="29" creationId="{9DEF7987-257B-4C51-8469-77231E0218FD}"/>
          </ac:spMkLst>
        </pc:spChg>
        <pc:spChg chg="mod">
          <ac:chgData name="Agustín Bunader" userId="6e719ad08ff68a50" providerId="LiveId" clId="{98556DA4-AA5C-40C1-A9E5-326160F30E45}" dt="2021-04-03T15:09:55.224" v="11221" actId="12789"/>
          <ac:spMkLst>
            <pc:docMk/>
            <pc:sldMk cId="3373825299" sldId="312"/>
            <ac:spMk id="31" creationId="{FE7ED98F-7FF0-4B76-9300-CC709C9421EE}"/>
          </ac:spMkLst>
        </pc:spChg>
        <pc:spChg chg="mod">
          <ac:chgData name="Agustín Bunader" userId="6e719ad08ff68a50" providerId="LiveId" clId="{98556DA4-AA5C-40C1-A9E5-326160F30E45}" dt="2021-04-03T15:09:55.224" v="11221" actId="12789"/>
          <ac:spMkLst>
            <pc:docMk/>
            <pc:sldMk cId="3373825299" sldId="312"/>
            <ac:spMk id="32" creationId="{C3DE2192-25EB-4813-97A3-447DE69E36AC}"/>
          </ac:spMkLst>
        </pc:spChg>
        <pc:spChg chg="mod">
          <ac:chgData name="Agustín Bunader" userId="6e719ad08ff68a50" providerId="LiveId" clId="{98556DA4-AA5C-40C1-A9E5-326160F30E45}" dt="2021-04-03T15:10:00.411" v="11222" actId="12789"/>
          <ac:spMkLst>
            <pc:docMk/>
            <pc:sldMk cId="3373825299" sldId="312"/>
            <ac:spMk id="34" creationId="{DBA83061-2B9D-4A26-9921-254387469DD7}"/>
          </ac:spMkLst>
        </pc:spChg>
        <pc:spChg chg="mod">
          <ac:chgData name="Agustín Bunader" userId="6e719ad08ff68a50" providerId="LiveId" clId="{98556DA4-AA5C-40C1-A9E5-326160F30E45}" dt="2021-04-03T15:10:00.411" v="11222" actId="12789"/>
          <ac:spMkLst>
            <pc:docMk/>
            <pc:sldMk cId="3373825299" sldId="312"/>
            <ac:spMk id="35" creationId="{D7BFB364-52F4-4EBE-AC7E-F13177CBD369}"/>
          </ac:spMkLst>
        </pc:spChg>
        <pc:spChg chg="mod">
          <ac:chgData name="Agustín Bunader" userId="6e719ad08ff68a50" providerId="LiveId" clId="{98556DA4-AA5C-40C1-A9E5-326160F30E45}" dt="2021-04-04T22:26:18.763" v="11795" actId="20577"/>
          <ac:spMkLst>
            <pc:docMk/>
            <pc:sldMk cId="3373825299" sldId="312"/>
            <ac:spMk id="36" creationId="{2750DA48-EF41-4387-9818-807896E515EC}"/>
          </ac:spMkLst>
        </pc:spChg>
        <pc:spChg chg="mod">
          <ac:chgData name="Agustín Bunader" userId="6e719ad08ff68a50" providerId="LiveId" clId="{98556DA4-AA5C-40C1-A9E5-326160F30E45}" dt="2021-04-03T15:10:08.949" v="11224" actId="1076"/>
          <ac:spMkLst>
            <pc:docMk/>
            <pc:sldMk cId="3373825299" sldId="312"/>
            <ac:spMk id="37" creationId="{6CFD8EEC-336F-4112-B595-3DD70FAD5F5F}"/>
          </ac:spMkLst>
        </pc:spChg>
        <pc:spChg chg="mod">
          <ac:chgData name="Agustín Bunader" userId="6e719ad08ff68a50" providerId="LiveId" clId="{98556DA4-AA5C-40C1-A9E5-326160F30E45}" dt="2021-04-04T23:37:05.614" v="11908" actId="20577"/>
          <ac:spMkLst>
            <pc:docMk/>
            <pc:sldMk cId="3373825299" sldId="312"/>
            <ac:spMk id="38" creationId="{A29BF6CD-9C99-4CD1-8EE5-83D695371974}"/>
          </ac:spMkLst>
        </pc:spChg>
        <pc:spChg chg="mod">
          <ac:chgData name="Agustín Bunader" userId="6e719ad08ff68a50" providerId="LiveId" clId="{98556DA4-AA5C-40C1-A9E5-326160F30E45}" dt="2021-04-04T23:38:03.781" v="11916" actId="20577"/>
          <ac:spMkLst>
            <pc:docMk/>
            <pc:sldMk cId="3373825299" sldId="312"/>
            <ac:spMk id="39" creationId="{16B380B3-2629-49D0-A204-AD00A3D54FBC}"/>
          </ac:spMkLst>
        </pc:spChg>
        <pc:spChg chg="add mod">
          <ac:chgData name="Agustín Bunader" userId="6e719ad08ff68a50" providerId="LiveId" clId="{98556DA4-AA5C-40C1-A9E5-326160F30E45}" dt="2021-04-05T14:20:27.809" v="14032" actId="1076"/>
          <ac:spMkLst>
            <pc:docMk/>
            <pc:sldMk cId="3373825299" sldId="312"/>
            <ac:spMk id="40" creationId="{5338A263-5B3F-43D0-B735-B85AFF721226}"/>
          </ac:spMkLst>
        </pc:spChg>
        <pc:grpChg chg="add mod">
          <ac:chgData name="Agustín Bunader" userId="6e719ad08ff68a50" providerId="LiveId" clId="{98556DA4-AA5C-40C1-A9E5-326160F30E45}" dt="2021-04-04T23:02:51.531" v="11823" actId="1076"/>
          <ac:grpSpMkLst>
            <pc:docMk/>
            <pc:sldMk cId="3373825299" sldId="312"/>
            <ac:grpSpMk id="5" creationId="{BAB6B934-4A89-4E20-AA89-F83DCADE9F61}"/>
          </ac:grpSpMkLst>
        </pc:grpChg>
        <pc:grpChg chg="mod">
          <ac:chgData name="Agustín Bunader" userId="6e719ad08ff68a50" providerId="LiveId" clId="{98556DA4-AA5C-40C1-A9E5-326160F30E45}" dt="2021-04-03T15:09:43.723" v="11219" actId="12789"/>
          <ac:grpSpMkLst>
            <pc:docMk/>
            <pc:sldMk cId="3373825299" sldId="312"/>
            <ac:grpSpMk id="22" creationId="{9A118C44-6B76-4234-9485-6F0D44B360CE}"/>
          </ac:grpSpMkLst>
        </pc:grpChg>
        <pc:grpChg chg="mod">
          <ac:chgData name="Agustín Bunader" userId="6e719ad08ff68a50" providerId="LiveId" clId="{98556DA4-AA5C-40C1-A9E5-326160F30E45}" dt="2021-04-03T15:09:48.239" v="11220" actId="12789"/>
          <ac:grpSpMkLst>
            <pc:docMk/>
            <pc:sldMk cId="3373825299" sldId="312"/>
            <ac:grpSpMk id="27" creationId="{5C299D74-C5B7-42F2-89E7-798E285057DD}"/>
          </ac:grpSpMkLst>
        </pc:grpChg>
        <pc:grpChg chg="mod">
          <ac:chgData name="Agustín Bunader" userId="6e719ad08ff68a50" providerId="LiveId" clId="{98556DA4-AA5C-40C1-A9E5-326160F30E45}" dt="2021-04-03T15:09:55.224" v="11221" actId="12789"/>
          <ac:grpSpMkLst>
            <pc:docMk/>
            <pc:sldMk cId="3373825299" sldId="312"/>
            <ac:grpSpMk id="30" creationId="{F9A4DBA9-81B5-4DCA-8E5F-9A8939043B1B}"/>
          </ac:grpSpMkLst>
        </pc:grpChg>
        <pc:grpChg chg="mod">
          <ac:chgData name="Agustín Bunader" userId="6e719ad08ff68a50" providerId="LiveId" clId="{98556DA4-AA5C-40C1-A9E5-326160F30E45}" dt="2021-04-03T15:10:00.411" v="11222" actId="12789"/>
          <ac:grpSpMkLst>
            <pc:docMk/>
            <pc:sldMk cId="3373825299" sldId="312"/>
            <ac:grpSpMk id="33" creationId="{8AFBD781-8C9D-4385-AE51-77481CEE5318}"/>
          </ac:grpSpMkLst>
        </pc:grpChg>
        <pc:picChg chg="add del mod">
          <ac:chgData name="Agustín Bunader" userId="6e719ad08ff68a50" providerId="LiveId" clId="{98556DA4-AA5C-40C1-A9E5-326160F30E45}" dt="2021-04-04T23:04:48.883" v="11834" actId="478"/>
          <ac:picMkLst>
            <pc:docMk/>
            <pc:sldMk cId="3373825299" sldId="312"/>
            <ac:picMk id="3" creationId="{4A398829-30AF-49FE-B8F7-7259EBB40948}"/>
          </ac:picMkLst>
        </pc:picChg>
        <pc:picChg chg="del">
          <ac:chgData name="Agustín Bunader" userId="6e719ad08ff68a50" providerId="LiveId" clId="{98556DA4-AA5C-40C1-A9E5-326160F30E45}" dt="2021-04-03T20:10:52.730" v="11399" actId="478"/>
          <ac:picMkLst>
            <pc:docMk/>
            <pc:sldMk cId="3373825299" sldId="312"/>
            <ac:picMk id="1026" creationId="{93983747-5A59-4618-B96C-4362DF668CFE}"/>
          </ac:picMkLst>
        </pc:picChg>
        <pc:picChg chg="add del mod">
          <ac:chgData name="Agustín Bunader" userId="6e719ad08ff68a50" providerId="LiveId" clId="{98556DA4-AA5C-40C1-A9E5-326160F30E45}" dt="2021-04-04T22:28:15.681" v="11806" actId="478"/>
          <ac:picMkLst>
            <pc:docMk/>
            <pc:sldMk cId="3373825299" sldId="312"/>
            <ac:picMk id="1028" creationId="{C1B13096-BEBB-4F94-818A-0C4C48C2AB77}"/>
          </ac:picMkLst>
        </pc:picChg>
        <pc:picChg chg="add del mod">
          <ac:chgData name="Agustín Bunader" userId="6e719ad08ff68a50" providerId="LiveId" clId="{98556DA4-AA5C-40C1-A9E5-326160F30E45}" dt="2021-04-04T23:02:19.460" v="11817" actId="478"/>
          <ac:picMkLst>
            <pc:docMk/>
            <pc:sldMk cId="3373825299" sldId="312"/>
            <ac:picMk id="1030" creationId="{D45B247D-C9BF-451A-8CA5-4C74D8015604}"/>
          </ac:picMkLst>
        </pc:picChg>
        <pc:picChg chg="del mod">
          <ac:chgData name="Agustín Bunader" userId="6e719ad08ff68a50" providerId="LiveId" clId="{98556DA4-AA5C-40C1-A9E5-326160F30E45}" dt="2021-04-04T23:22:49.059" v="11900" actId="478"/>
          <ac:picMkLst>
            <pc:docMk/>
            <pc:sldMk cId="3373825299" sldId="312"/>
            <ac:picMk id="1032" creationId="{FAB89C12-93C9-4568-9F7D-1D77F91C4E2E}"/>
          </ac:picMkLst>
        </pc:picChg>
        <pc:picChg chg="del mod">
          <ac:chgData name="Agustín Bunader" userId="6e719ad08ff68a50" providerId="LiveId" clId="{98556DA4-AA5C-40C1-A9E5-326160F30E45}" dt="2021-04-04T23:23:04.645" v="11902" actId="478"/>
          <ac:picMkLst>
            <pc:docMk/>
            <pc:sldMk cId="3373825299" sldId="312"/>
            <ac:picMk id="1034" creationId="{90B22262-29D2-4FDB-8746-D51423226353}"/>
          </ac:picMkLst>
        </pc:picChg>
        <pc:picChg chg="add del mod">
          <ac:chgData name="Agustín Bunader" userId="6e719ad08ff68a50" providerId="LiveId" clId="{98556DA4-AA5C-40C1-A9E5-326160F30E45}" dt="2021-04-04T21:56:26.356" v="11433" actId="478"/>
          <ac:picMkLst>
            <pc:docMk/>
            <pc:sldMk cId="3373825299" sldId="312"/>
            <ac:picMk id="3074" creationId="{91B02DBE-0898-40E9-84A8-0D9CC54FC8D0}"/>
          </ac:picMkLst>
        </pc:picChg>
        <pc:picChg chg="add del">
          <ac:chgData name="Agustín Bunader" userId="6e719ad08ff68a50" providerId="LiveId" clId="{98556DA4-AA5C-40C1-A9E5-326160F30E45}" dt="2021-04-04T22:26:23.502" v="11798"/>
          <ac:picMkLst>
            <pc:docMk/>
            <pc:sldMk cId="3373825299" sldId="312"/>
            <ac:picMk id="3076" creationId="{2DE78167-00E5-40A7-8290-6AAD1468A53B}"/>
          </ac:picMkLst>
        </pc:picChg>
        <pc:picChg chg="add mod">
          <ac:chgData name="Agustín Bunader" userId="6e719ad08ff68a50" providerId="LiveId" clId="{98556DA4-AA5C-40C1-A9E5-326160F30E45}" dt="2021-04-04T23:14:41.633" v="11844" actId="553"/>
          <ac:picMkLst>
            <pc:docMk/>
            <pc:sldMk cId="3373825299" sldId="312"/>
            <ac:picMk id="3078" creationId="{E3AB4E15-6B17-499E-A268-1A426419A96F}"/>
          </ac:picMkLst>
        </pc:picChg>
        <pc:picChg chg="add mod">
          <ac:chgData name="Agustín Bunader" userId="6e719ad08ff68a50" providerId="LiveId" clId="{98556DA4-AA5C-40C1-A9E5-326160F30E45}" dt="2021-04-04T23:14:41.633" v="11844" actId="553"/>
          <ac:picMkLst>
            <pc:docMk/>
            <pc:sldMk cId="3373825299" sldId="312"/>
            <ac:picMk id="3080" creationId="{65FF3867-D0DD-4093-AFD9-510840BCD25F}"/>
          </ac:picMkLst>
        </pc:picChg>
        <pc:picChg chg="add mod">
          <ac:chgData name="Agustín Bunader" userId="6e719ad08ff68a50" providerId="LiveId" clId="{98556DA4-AA5C-40C1-A9E5-326160F30E45}" dt="2021-04-04T23:22:44.894" v="11899" actId="171"/>
          <ac:picMkLst>
            <pc:docMk/>
            <pc:sldMk cId="3373825299" sldId="312"/>
            <ac:picMk id="3082" creationId="{2E1BC8CC-A458-4DE9-870D-E2EBBFEC9E03}"/>
          </ac:picMkLst>
        </pc:picChg>
        <pc:picChg chg="add mod">
          <ac:chgData name="Agustín Bunader" userId="6e719ad08ff68a50" providerId="LiveId" clId="{98556DA4-AA5C-40C1-A9E5-326160F30E45}" dt="2021-04-04T23:23:01.310" v="11901" actId="167"/>
          <ac:picMkLst>
            <pc:docMk/>
            <pc:sldMk cId="3373825299" sldId="312"/>
            <ac:picMk id="3084" creationId="{71EC58FA-5892-4F2F-9C5E-C1689E613000}"/>
          </ac:picMkLst>
        </pc:picChg>
        <pc:picChg chg="add mod">
          <ac:chgData name="Agustín Bunader" userId="6e719ad08ff68a50" providerId="LiveId" clId="{98556DA4-AA5C-40C1-A9E5-326160F30E45}" dt="2021-04-04T23:38:39.850" v="11921" actId="1076"/>
          <ac:picMkLst>
            <pc:docMk/>
            <pc:sldMk cId="3373825299" sldId="312"/>
            <ac:picMk id="3086" creationId="{D9073BA3-9745-470B-B087-08476D923374}"/>
          </ac:picMkLst>
        </pc:picChg>
      </pc:sldChg>
      <pc:sldChg chg="addSp delSp modSp add mod ord modNotesTx">
        <pc:chgData name="Agustín Bunader" userId="6e719ad08ff68a50" providerId="LiveId" clId="{98556DA4-AA5C-40C1-A9E5-326160F30E45}" dt="2021-04-07T09:32:28.234" v="17091" actId="790"/>
        <pc:sldMkLst>
          <pc:docMk/>
          <pc:sldMk cId="366017370" sldId="313"/>
        </pc:sldMkLst>
        <pc:spChg chg="mod">
          <ac:chgData name="Agustín Bunader" userId="6e719ad08ff68a50" providerId="LiveId" clId="{98556DA4-AA5C-40C1-A9E5-326160F30E45}" dt="2021-04-03T13:27:18.826" v="10693" actId="20577"/>
          <ac:spMkLst>
            <pc:docMk/>
            <pc:sldMk cId="366017370" sldId="313"/>
            <ac:spMk id="4" creationId="{B5981CF1-BC08-49F8-B0F9-AAF98EC67450}"/>
          </ac:spMkLst>
        </pc:spChg>
        <pc:spChg chg="mod">
          <ac:chgData name="Agustín Bunader" userId="6e719ad08ff68a50" providerId="LiveId" clId="{98556DA4-AA5C-40C1-A9E5-326160F30E45}" dt="2021-04-07T09:13:53.242" v="17003" actId="20577"/>
          <ac:spMkLst>
            <pc:docMk/>
            <pc:sldMk cId="366017370" sldId="313"/>
            <ac:spMk id="15" creationId="{AAEC153E-90CD-4442-B0B5-D997E2EED812}"/>
          </ac:spMkLst>
        </pc:spChg>
        <pc:graphicFrameChg chg="mod">
          <ac:chgData name="Agustín Bunader" userId="6e719ad08ff68a50" providerId="LiveId" clId="{98556DA4-AA5C-40C1-A9E5-326160F30E45}" dt="2021-04-07T09:14:00.954" v="17004" actId="20577"/>
          <ac:graphicFrameMkLst>
            <pc:docMk/>
            <pc:sldMk cId="366017370" sldId="313"/>
            <ac:graphicFrameMk id="3" creationId="{3A539E49-EF13-4C0F-88F1-05273D8938AC}"/>
          </ac:graphicFrameMkLst>
        </pc:graphicFrameChg>
        <pc:picChg chg="add mod">
          <ac:chgData name="Agustín Bunader" userId="6e719ad08ff68a50" providerId="LiveId" clId="{98556DA4-AA5C-40C1-A9E5-326160F30E45}" dt="2021-04-03T14:46:22.238" v="10992" actId="554"/>
          <ac:picMkLst>
            <pc:docMk/>
            <pc:sldMk cId="366017370" sldId="313"/>
            <ac:picMk id="5" creationId="{038F74D0-9337-410D-80A3-F0C5774BAEB8}"/>
          </ac:picMkLst>
        </pc:picChg>
        <pc:picChg chg="add del mod">
          <ac:chgData name="Agustín Bunader" userId="6e719ad08ff68a50" providerId="LiveId" clId="{98556DA4-AA5C-40C1-A9E5-326160F30E45}" dt="2021-04-03T13:59:03.492" v="10955" actId="478"/>
          <ac:picMkLst>
            <pc:docMk/>
            <pc:sldMk cId="366017370" sldId="313"/>
            <ac:picMk id="9" creationId="{33638C3D-B24E-4B6E-943F-66EF825DD150}"/>
          </ac:picMkLst>
        </pc:picChg>
        <pc:picChg chg="add mod">
          <ac:chgData name="Agustín Bunader" userId="6e719ad08ff68a50" providerId="LiveId" clId="{98556DA4-AA5C-40C1-A9E5-326160F30E45}" dt="2021-04-03T14:46:22.238" v="10992" actId="554"/>
          <ac:picMkLst>
            <pc:docMk/>
            <pc:sldMk cId="366017370" sldId="313"/>
            <ac:picMk id="10" creationId="{F32A85FF-3F87-4402-AC1B-2E4AC5812010}"/>
          </ac:picMkLst>
        </pc:picChg>
        <pc:picChg chg="del mod">
          <ac:chgData name="Agustín Bunader" userId="6e719ad08ff68a50" providerId="LiveId" clId="{98556DA4-AA5C-40C1-A9E5-326160F30E45}" dt="2021-04-03T13:59:12.679" v="10961" actId="478"/>
          <ac:picMkLst>
            <pc:docMk/>
            <pc:sldMk cId="366017370" sldId="313"/>
            <ac:picMk id="12" creationId="{8041435A-A848-45AE-8781-7E80E11A78B5}"/>
          </ac:picMkLst>
        </pc:picChg>
        <pc:picChg chg="del mod">
          <ac:chgData name="Agustín Bunader" userId="6e719ad08ff68a50" providerId="LiveId" clId="{98556DA4-AA5C-40C1-A9E5-326160F30E45}" dt="2021-04-03T13:59:07.795" v="10957" actId="478"/>
          <ac:picMkLst>
            <pc:docMk/>
            <pc:sldMk cId="366017370" sldId="313"/>
            <ac:picMk id="16" creationId="{BD824D4E-9631-4B61-8989-1B541BDECFC4}"/>
          </ac:picMkLst>
        </pc:picChg>
        <pc:picChg chg="add mod">
          <ac:chgData name="Agustín Bunader" userId="6e719ad08ff68a50" providerId="LiveId" clId="{98556DA4-AA5C-40C1-A9E5-326160F30E45}" dt="2021-04-03T14:46:22.238" v="10992" actId="554"/>
          <ac:picMkLst>
            <pc:docMk/>
            <pc:sldMk cId="366017370" sldId="313"/>
            <ac:picMk id="17" creationId="{20A8A4F2-A33C-443D-B657-652348080613}"/>
          </ac:picMkLst>
        </pc:picChg>
        <pc:picChg chg="mod">
          <ac:chgData name="Agustín Bunader" userId="6e719ad08ff68a50" providerId="LiveId" clId="{98556DA4-AA5C-40C1-A9E5-326160F30E45}" dt="2021-04-03T14:46:22.238" v="10992" actId="554"/>
          <ac:picMkLst>
            <pc:docMk/>
            <pc:sldMk cId="366017370" sldId="313"/>
            <ac:picMk id="18" creationId="{37192430-E306-4ECC-BAEA-D13E12229470}"/>
          </ac:picMkLst>
        </pc:picChg>
        <pc:picChg chg="del">
          <ac:chgData name="Agustín Bunader" userId="6e719ad08ff68a50" providerId="LiveId" clId="{98556DA4-AA5C-40C1-A9E5-326160F30E45}" dt="2021-04-03T13:59:13.266" v="10962" actId="478"/>
          <ac:picMkLst>
            <pc:docMk/>
            <pc:sldMk cId="366017370" sldId="313"/>
            <ac:picMk id="20" creationId="{F622C6CD-7906-45FC-9018-8561205502A8}"/>
          </ac:picMkLst>
        </pc:picChg>
      </pc:sldChg>
      <pc:sldChg chg="del">
        <pc:chgData name="Agustín Bunader" userId="6e719ad08ff68a50" providerId="LiveId" clId="{98556DA4-AA5C-40C1-A9E5-326160F30E45}" dt="2021-03-30T12:06:26.332" v="80" actId="47"/>
        <pc:sldMkLst>
          <pc:docMk/>
          <pc:sldMk cId="1598241748" sldId="313"/>
        </pc:sldMkLst>
      </pc:sldChg>
      <pc:sldChg chg="addSp delSp modSp add mod modNotesTx">
        <pc:chgData name="Agustín Bunader" userId="6e719ad08ff68a50" providerId="LiveId" clId="{98556DA4-AA5C-40C1-A9E5-326160F30E45}" dt="2021-04-07T09:24:45.229" v="17069" actId="20577"/>
        <pc:sldMkLst>
          <pc:docMk/>
          <pc:sldMk cId="2083965651" sldId="314"/>
        </pc:sldMkLst>
        <pc:spChg chg="del">
          <ac:chgData name="Agustín Bunader" userId="6e719ad08ff68a50" providerId="LiveId" clId="{98556DA4-AA5C-40C1-A9E5-326160F30E45}" dt="2021-04-03T14:55:05.255" v="11101" actId="478"/>
          <ac:spMkLst>
            <pc:docMk/>
            <pc:sldMk cId="2083965651" sldId="314"/>
            <ac:spMk id="2" creationId="{0569DCD9-9870-4E65-9EA0-4A9C0582D655}"/>
          </ac:spMkLst>
        </pc:spChg>
        <pc:spChg chg="mod">
          <ac:chgData name="Agustín Bunader" userId="6e719ad08ff68a50" providerId="LiveId" clId="{98556DA4-AA5C-40C1-A9E5-326160F30E45}" dt="2021-04-05T16:18:44.711" v="14171" actId="20577"/>
          <ac:spMkLst>
            <pc:docMk/>
            <pc:sldMk cId="2083965651" sldId="314"/>
            <ac:spMk id="4" creationId="{B5981CF1-BC08-49F8-B0F9-AAF98EC67450}"/>
          </ac:spMkLst>
        </pc:spChg>
        <pc:spChg chg="del">
          <ac:chgData name="Agustín Bunader" userId="6e719ad08ff68a50" providerId="LiveId" clId="{98556DA4-AA5C-40C1-A9E5-326160F30E45}" dt="2021-04-03T14:55:05.255" v="11101" actId="478"/>
          <ac:spMkLst>
            <pc:docMk/>
            <pc:sldMk cId="2083965651" sldId="314"/>
            <ac:spMk id="7" creationId="{DC382B70-628D-40A6-B200-8F4570B927D4}"/>
          </ac:spMkLst>
        </pc:spChg>
        <pc:spChg chg="del">
          <ac:chgData name="Agustín Bunader" userId="6e719ad08ff68a50" providerId="LiveId" clId="{98556DA4-AA5C-40C1-A9E5-326160F30E45}" dt="2021-04-03T14:55:05.255" v="11101" actId="478"/>
          <ac:spMkLst>
            <pc:docMk/>
            <pc:sldMk cId="2083965651" sldId="314"/>
            <ac:spMk id="9" creationId="{8B689973-6D38-45C3-BE4D-B0D409884B60}"/>
          </ac:spMkLst>
        </pc:spChg>
        <pc:spChg chg="mod">
          <ac:chgData name="Agustín Bunader" userId="6e719ad08ff68a50" providerId="LiveId" clId="{98556DA4-AA5C-40C1-A9E5-326160F30E45}" dt="2021-04-05T13:24:25.138" v="13994" actId="20577"/>
          <ac:spMkLst>
            <pc:docMk/>
            <pc:sldMk cId="2083965651" sldId="314"/>
            <ac:spMk id="15" creationId="{AAEC153E-90CD-4442-B0B5-D997E2EED812}"/>
          </ac:spMkLst>
        </pc:spChg>
        <pc:spChg chg="del">
          <ac:chgData name="Agustín Bunader" userId="6e719ad08ff68a50" providerId="LiveId" clId="{98556DA4-AA5C-40C1-A9E5-326160F30E45}" dt="2021-04-03T14:55:05.255" v="11101" actId="478"/>
          <ac:spMkLst>
            <pc:docMk/>
            <pc:sldMk cId="2083965651" sldId="314"/>
            <ac:spMk id="36" creationId="{2750DA48-EF41-4387-9818-807896E515EC}"/>
          </ac:spMkLst>
        </pc:spChg>
        <pc:spChg chg="del">
          <ac:chgData name="Agustín Bunader" userId="6e719ad08ff68a50" providerId="LiveId" clId="{98556DA4-AA5C-40C1-A9E5-326160F30E45}" dt="2021-04-03T14:55:05.255" v="11101" actId="478"/>
          <ac:spMkLst>
            <pc:docMk/>
            <pc:sldMk cId="2083965651" sldId="314"/>
            <ac:spMk id="37" creationId="{6CFD8EEC-336F-4112-B595-3DD70FAD5F5F}"/>
          </ac:spMkLst>
        </pc:spChg>
        <pc:spChg chg="del">
          <ac:chgData name="Agustín Bunader" userId="6e719ad08ff68a50" providerId="LiveId" clId="{98556DA4-AA5C-40C1-A9E5-326160F30E45}" dt="2021-04-03T14:55:05.255" v="11101" actId="478"/>
          <ac:spMkLst>
            <pc:docMk/>
            <pc:sldMk cId="2083965651" sldId="314"/>
            <ac:spMk id="38" creationId="{A29BF6CD-9C99-4CD1-8EE5-83D695371974}"/>
          </ac:spMkLst>
        </pc:spChg>
        <pc:spChg chg="del">
          <ac:chgData name="Agustín Bunader" userId="6e719ad08ff68a50" providerId="LiveId" clId="{98556DA4-AA5C-40C1-A9E5-326160F30E45}" dt="2021-04-03T14:55:05.255" v="11101" actId="478"/>
          <ac:spMkLst>
            <pc:docMk/>
            <pc:sldMk cId="2083965651" sldId="314"/>
            <ac:spMk id="39" creationId="{16B380B3-2629-49D0-A204-AD00A3D54FBC}"/>
          </ac:spMkLst>
        </pc:spChg>
        <pc:grpChg chg="del">
          <ac:chgData name="Agustín Bunader" userId="6e719ad08ff68a50" providerId="LiveId" clId="{98556DA4-AA5C-40C1-A9E5-326160F30E45}" dt="2021-04-03T14:55:05.255" v="11101" actId="478"/>
          <ac:grpSpMkLst>
            <pc:docMk/>
            <pc:sldMk cId="2083965651" sldId="314"/>
            <ac:grpSpMk id="22" creationId="{9A118C44-6B76-4234-9485-6F0D44B360CE}"/>
          </ac:grpSpMkLst>
        </pc:grpChg>
        <pc:grpChg chg="del">
          <ac:chgData name="Agustín Bunader" userId="6e719ad08ff68a50" providerId="LiveId" clId="{98556DA4-AA5C-40C1-A9E5-326160F30E45}" dt="2021-04-03T14:55:05.255" v="11101" actId="478"/>
          <ac:grpSpMkLst>
            <pc:docMk/>
            <pc:sldMk cId="2083965651" sldId="314"/>
            <ac:grpSpMk id="27" creationId="{5C299D74-C5B7-42F2-89E7-798E285057DD}"/>
          </ac:grpSpMkLst>
        </pc:grpChg>
        <pc:grpChg chg="del">
          <ac:chgData name="Agustín Bunader" userId="6e719ad08ff68a50" providerId="LiveId" clId="{98556DA4-AA5C-40C1-A9E5-326160F30E45}" dt="2021-04-03T14:55:05.255" v="11101" actId="478"/>
          <ac:grpSpMkLst>
            <pc:docMk/>
            <pc:sldMk cId="2083965651" sldId="314"/>
            <ac:grpSpMk id="30" creationId="{F9A4DBA9-81B5-4DCA-8E5F-9A8939043B1B}"/>
          </ac:grpSpMkLst>
        </pc:grpChg>
        <pc:grpChg chg="del">
          <ac:chgData name="Agustín Bunader" userId="6e719ad08ff68a50" providerId="LiveId" clId="{98556DA4-AA5C-40C1-A9E5-326160F30E45}" dt="2021-04-03T14:55:05.255" v="11101" actId="478"/>
          <ac:grpSpMkLst>
            <pc:docMk/>
            <pc:sldMk cId="2083965651" sldId="314"/>
            <ac:grpSpMk id="33" creationId="{8AFBD781-8C9D-4385-AE51-77481CEE5318}"/>
          </ac:grpSpMkLst>
        </pc:grpChg>
        <pc:picChg chg="del">
          <ac:chgData name="Agustín Bunader" userId="6e719ad08ff68a50" providerId="LiveId" clId="{98556DA4-AA5C-40C1-A9E5-326160F30E45}" dt="2021-04-03T14:54:59.738" v="11100" actId="478"/>
          <ac:picMkLst>
            <pc:docMk/>
            <pc:sldMk cId="2083965651" sldId="314"/>
            <ac:picMk id="1026" creationId="{93983747-5A59-4618-B96C-4362DF668CFE}"/>
          </ac:picMkLst>
        </pc:picChg>
        <pc:picChg chg="del">
          <ac:chgData name="Agustín Bunader" userId="6e719ad08ff68a50" providerId="LiveId" clId="{98556DA4-AA5C-40C1-A9E5-326160F30E45}" dt="2021-04-03T14:55:05.255" v="11101" actId="478"/>
          <ac:picMkLst>
            <pc:docMk/>
            <pc:sldMk cId="2083965651" sldId="314"/>
            <ac:picMk id="1028" creationId="{C1B13096-BEBB-4F94-818A-0C4C48C2AB77}"/>
          </ac:picMkLst>
        </pc:picChg>
        <pc:picChg chg="del">
          <ac:chgData name="Agustín Bunader" userId="6e719ad08ff68a50" providerId="LiveId" clId="{98556DA4-AA5C-40C1-A9E5-326160F30E45}" dt="2021-04-03T14:55:05.255" v="11101" actId="478"/>
          <ac:picMkLst>
            <pc:docMk/>
            <pc:sldMk cId="2083965651" sldId="314"/>
            <ac:picMk id="1030" creationId="{D45B247D-C9BF-451A-8CA5-4C74D8015604}"/>
          </ac:picMkLst>
        </pc:picChg>
        <pc:picChg chg="del">
          <ac:chgData name="Agustín Bunader" userId="6e719ad08ff68a50" providerId="LiveId" clId="{98556DA4-AA5C-40C1-A9E5-326160F30E45}" dt="2021-04-03T14:55:05.255" v="11101" actId="478"/>
          <ac:picMkLst>
            <pc:docMk/>
            <pc:sldMk cId="2083965651" sldId="314"/>
            <ac:picMk id="1032" creationId="{FAB89C12-93C9-4568-9F7D-1D77F91C4E2E}"/>
          </ac:picMkLst>
        </pc:picChg>
        <pc:picChg chg="del">
          <ac:chgData name="Agustín Bunader" userId="6e719ad08ff68a50" providerId="LiveId" clId="{98556DA4-AA5C-40C1-A9E5-326160F30E45}" dt="2021-04-03T14:55:05.255" v="11101" actId="478"/>
          <ac:picMkLst>
            <pc:docMk/>
            <pc:sldMk cId="2083965651" sldId="314"/>
            <ac:picMk id="1034" creationId="{90B22262-29D2-4FDB-8746-D51423226353}"/>
          </ac:picMkLst>
        </pc:picChg>
        <pc:picChg chg="add mod">
          <ac:chgData name="Agustín Bunader" userId="6e719ad08ff68a50" providerId="LiveId" clId="{98556DA4-AA5C-40C1-A9E5-326160F30E45}" dt="2021-04-05T13:24:57.419" v="14000" actId="14861"/>
          <ac:picMkLst>
            <pc:docMk/>
            <pc:sldMk cId="2083965651" sldId="314"/>
            <ac:picMk id="2050" creationId="{971B366A-ACD6-4575-BE9E-0E1528CC0363}"/>
          </ac:picMkLst>
        </pc:picChg>
      </pc:sldChg>
      <pc:sldChg chg="del">
        <pc:chgData name="Agustín Bunader" userId="6e719ad08ff68a50" providerId="LiveId" clId="{98556DA4-AA5C-40C1-A9E5-326160F30E45}" dt="2021-03-30T12:06:26.561" v="81" actId="47"/>
        <pc:sldMkLst>
          <pc:docMk/>
          <pc:sldMk cId="2397826125" sldId="314"/>
        </pc:sldMkLst>
      </pc:sldChg>
      <pc:sldChg chg="addSp delSp modSp add mod">
        <pc:chgData name="Agustín Bunader" userId="6e719ad08ff68a50" providerId="LiveId" clId="{98556DA4-AA5C-40C1-A9E5-326160F30E45}" dt="2021-04-05T16:51:55.838" v="15133" actId="20577"/>
        <pc:sldMkLst>
          <pc:docMk/>
          <pc:sldMk cId="1772381605" sldId="315"/>
        </pc:sldMkLst>
        <pc:spChg chg="del mod ord">
          <ac:chgData name="Agustín Bunader" userId="6e719ad08ff68a50" providerId="LiveId" clId="{98556DA4-AA5C-40C1-A9E5-326160F30E45}" dt="2021-04-04T23:04:23.992" v="11830" actId="478"/>
          <ac:spMkLst>
            <pc:docMk/>
            <pc:sldMk cId="1772381605" sldId="315"/>
            <ac:spMk id="2" creationId="{0569DCD9-9870-4E65-9EA0-4A9C0582D655}"/>
          </ac:spMkLst>
        </pc:spChg>
        <pc:spChg chg="mod">
          <ac:chgData name="Agustín Bunader" userId="6e719ad08ff68a50" providerId="LiveId" clId="{98556DA4-AA5C-40C1-A9E5-326160F30E45}" dt="2021-04-04T23:39:12.302" v="11931" actId="20577"/>
          <ac:spMkLst>
            <pc:docMk/>
            <pc:sldMk cId="1772381605" sldId="315"/>
            <ac:spMk id="4" creationId="{B5981CF1-BC08-49F8-B0F9-AAF98EC67450}"/>
          </ac:spMkLst>
        </pc:spChg>
        <pc:spChg chg="del mod ord">
          <ac:chgData name="Agustín Bunader" userId="6e719ad08ff68a50" providerId="LiveId" clId="{98556DA4-AA5C-40C1-A9E5-326160F30E45}" dt="2021-04-04T23:04:23.992" v="11830" actId="478"/>
          <ac:spMkLst>
            <pc:docMk/>
            <pc:sldMk cId="1772381605" sldId="315"/>
            <ac:spMk id="7" creationId="{DC382B70-628D-40A6-B200-8F4570B927D4}"/>
          </ac:spMkLst>
        </pc:spChg>
        <pc:spChg chg="del mod ord">
          <ac:chgData name="Agustín Bunader" userId="6e719ad08ff68a50" providerId="LiveId" clId="{98556DA4-AA5C-40C1-A9E5-326160F30E45}" dt="2021-04-04T23:04:23.992" v="11830" actId="478"/>
          <ac:spMkLst>
            <pc:docMk/>
            <pc:sldMk cId="1772381605" sldId="315"/>
            <ac:spMk id="9" creationId="{8B689973-6D38-45C3-BE4D-B0D409884B60}"/>
          </ac:spMkLst>
        </pc:spChg>
        <pc:spChg chg="add mod">
          <ac:chgData name="Agustín Bunader" userId="6e719ad08ff68a50" providerId="LiveId" clId="{98556DA4-AA5C-40C1-A9E5-326160F30E45}" dt="2021-04-05T16:51:55.838" v="15133" actId="20577"/>
          <ac:spMkLst>
            <pc:docMk/>
            <pc:sldMk cId="1772381605" sldId="315"/>
            <ac:spMk id="10" creationId="{F70A7302-6BA4-42C8-A9FC-BA671DD6DB50}"/>
          </ac:spMkLst>
        </pc:spChg>
        <pc:spChg chg="del mod">
          <ac:chgData name="Agustín Bunader" userId="6e719ad08ff68a50" providerId="LiveId" clId="{98556DA4-AA5C-40C1-A9E5-326160F30E45}" dt="2021-04-04T23:04:21.209" v="11829" actId="478"/>
          <ac:spMkLst>
            <pc:docMk/>
            <pc:sldMk cId="1772381605" sldId="315"/>
            <ac:spMk id="15" creationId="{AAEC153E-90CD-4442-B0B5-D997E2EED812}"/>
          </ac:spMkLst>
        </pc:spChg>
        <pc:spChg chg="del mod">
          <ac:chgData name="Agustín Bunader" userId="6e719ad08ff68a50" providerId="LiveId" clId="{98556DA4-AA5C-40C1-A9E5-326160F30E45}" dt="2021-04-04T23:04:21.209" v="11829" actId="478"/>
          <ac:spMkLst>
            <pc:docMk/>
            <pc:sldMk cId="1772381605" sldId="315"/>
            <ac:spMk id="36" creationId="{2750DA48-EF41-4387-9818-807896E515EC}"/>
          </ac:spMkLst>
        </pc:spChg>
        <pc:spChg chg="del mod">
          <ac:chgData name="Agustín Bunader" userId="6e719ad08ff68a50" providerId="LiveId" clId="{98556DA4-AA5C-40C1-A9E5-326160F30E45}" dt="2021-04-04T23:04:21.209" v="11829" actId="478"/>
          <ac:spMkLst>
            <pc:docMk/>
            <pc:sldMk cId="1772381605" sldId="315"/>
            <ac:spMk id="37" creationId="{6CFD8EEC-336F-4112-B595-3DD70FAD5F5F}"/>
          </ac:spMkLst>
        </pc:spChg>
        <pc:spChg chg="del mod">
          <ac:chgData name="Agustín Bunader" userId="6e719ad08ff68a50" providerId="LiveId" clId="{98556DA4-AA5C-40C1-A9E5-326160F30E45}" dt="2021-04-04T23:04:21.209" v="11829" actId="478"/>
          <ac:spMkLst>
            <pc:docMk/>
            <pc:sldMk cId="1772381605" sldId="315"/>
            <ac:spMk id="38" creationId="{A29BF6CD-9C99-4CD1-8EE5-83D695371974}"/>
          </ac:spMkLst>
        </pc:spChg>
        <pc:spChg chg="del mod">
          <ac:chgData name="Agustín Bunader" userId="6e719ad08ff68a50" providerId="LiveId" clId="{98556DA4-AA5C-40C1-A9E5-326160F30E45}" dt="2021-04-04T23:04:21.209" v="11829" actId="478"/>
          <ac:spMkLst>
            <pc:docMk/>
            <pc:sldMk cId="1772381605" sldId="315"/>
            <ac:spMk id="39" creationId="{16B380B3-2629-49D0-A204-AD00A3D54FBC}"/>
          </ac:spMkLst>
        </pc:spChg>
        <pc:spChg chg="add del mod">
          <ac:chgData name="Agustín Bunader" userId="6e719ad08ff68a50" providerId="LiveId" clId="{98556DA4-AA5C-40C1-A9E5-326160F30E45}" dt="2021-04-03T15:08:29.405" v="11207" actId="478"/>
          <ac:spMkLst>
            <pc:docMk/>
            <pc:sldMk cId="1772381605" sldId="315"/>
            <ac:spMk id="44" creationId="{A28F5D31-599E-4B10-AEE4-E0387B60FE74}"/>
          </ac:spMkLst>
        </pc:spChg>
        <pc:grpChg chg="del mod">
          <ac:chgData name="Agustín Bunader" userId="6e719ad08ff68a50" providerId="LiveId" clId="{98556DA4-AA5C-40C1-A9E5-326160F30E45}" dt="2021-04-04T23:04:21.209" v="11829" actId="478"/>
          <ac:grpSpMkLst>
            <pc:docMk/>
            <pc:sldMk cId="1772381605" sldId="315"/>
            <ac:grpSpMk id="22" creationId="{9A118C44-6B76-4234-9485-6F0D44B360CE}"/>
          </ac:grpSpMkLst>
        </pc:grpChg>
        <pc:grpChg chg="del mod">
          <ac:chgData name="Agustín Bunader" userId="6e719ad08ff68a50" providerId="LiveId" clId="{98556DA4-AA5C-40C1-A9E5-326160F30E45}" dt="2021-04-04T23:04:21.209" v="11829" actId="478"/>
          <ac:grpSpMkLst>
            <pc:docMk/>
            <pc:sldMk cId="1772381605" sldId="315"/>
            <ac:grpSpMk id="27" creationId="{5C299D74-C5B7-42F2-89E7-798E285057DD}"/>
          </ac:grpSpMkLst>
        </pc:grpChg>
        <pc:grpChg chg="del mod">
          <ac:chgData name="Agustín Bunader" userId="6e719ad08ff68a50" providerId="LiveId" clId="{98556DA4-AA5C-40C1-A9E5-326160F30E45}" dt="2021-04-04T23:04:21.209" v="11829" actId="478"/>
          <ac:grpSpMkLst>
            <pc:docMk/>
            <pc:sldMk cId="1772381605" sldId="315"/>
            <ac:grpSpMk id="30" creationId="{F9A4DBA9-81B5-4DCA-8E5F-9A8939043B1B}"/>
          </ac:grpSpMkLst>
        </pc:grpChg>
        <pc:grpChg chg="del mod">
          <ac:chgData name="Agustín Bunader" userId="6e719ad08ff68a50" providerId="LiveId" clId="{98556DA4-AA5C-40C1-A9E5-326160F30E45}" dt="2021-04-04T23:04:21.209" v="11829" actId="478"/>
          <ac:grpSpMkLst>
            <pc:docMk/>
            <pc:sldMk cId="1772381605" sldId="315"/>
            <ac:grpSpMk id="33" creationId="{8AFBD781-8C9D-4385-AE51-77481CEE5318}"/>
          </ac:grpSpMkLst>
        </pc:grpChg>
        <pc:graphicFrameChg chg="add mod modGraphic">
          <ac:chgData name="Agustín Bunader" userId="6e719ad08ff68a50" providerId="LiveId" clId="{98556DA4-AA5C-40C1-A9E5-326160F30E45}" dt="2021-04-05T11:48:35.464" v="11982" actId="1076"/>
          <ac:graphicFrameMkLst>
            <pc:docMk/>
            <pc:sldMk cId="1772381605" sldId="315"/>
            <ac:graphicFrameMk id="45" creationId="{C42D9075-2C93-4D08-B34C-5F0F027C0E39}"/>
          </ac:graphicFrameMkLst>
        </pc:graphicFrameChg>
        <pc:picChg chg="add del mod">
          <ac:chgData name="Agustín Bunader" userId="6e719ad08ff68a50" providerId="LiveId" clId="{98556DA4-AA5C-40C1-A9E5-326160F30E45}" dt="2021-04-03T15:21:54.903" v="11302" actId="478"/>
          <ac:picMkLst>
            <pc:docMk/>
            <pc:sldMk cId="1772381605" sldId="315"/>
            <ac:picMk id="5" creationId="{10316D3D-405D-42BF-8600-500367DA4DD1}"/>
          </ac:picMkLst>
        </pc:picChg>
        <pc:picChg chg="add mod">
          <ac:chgData name="Agustín Bunader" userId="6e719ad08ff68a50" providerId="LiveId" clId="{98556DA4-AA5C-40C1-A9E5-326160F30E45}" dt="2021-04-05T11:48:28.199" v="11980" actId="1076"/>
          <ac:picMkLst>
            <pc:docMk/>
            <pc:sldMk cId="1772381605" sldId="315"/>
            <ac:picMk id="40" creationId="{0211C497-4304-4B35-B464-28F0C0A0E5BF}"/>
          </ac:picMkLst>
        </pc:picChg>
        <pc:picChg chg="add mod">
          <ac:chgData name="Agustín Bunader" userId="6e719ad08ff68a50" providerId="LiveId" clId="{98556DA4-AA5C-40C1-A9E5-326160F30E45}" dt="2021-04-03T15:03:49.916" v="11143" actId="571"/>
          <ac:picMkLst>
            <pc:docMk/>
            <pc:sldMk cId="1772381605" sldId="315"/>
            <ac:picMk id="40" creationId="{9AC8DA22-25DE-40A7-A25C-4D048AEECAB3}"/>
          </ac:picMkLst>
        </pc:picChg>
        <pc:picChg chg="add mod">
          <ac:chgData name="Agustín Bunader" userId="6e719ad08ff68a50" providerId="LiveId" clId="{98556DA4-AA5C-40C1-A9E5-326160F30E45}" dt="2021-04-03T15:03:49.916" v="11143" actId="571"/>
          <ac:picMkLst>
            <pc:docMk/>
            <pc:sldMk cId="1772381605" sldId="315"/>
            <ac:picMk id="41" creationId="{C55B9342-A52B-468A-9B8B-D7749F4CBAC5}"/>
          </ac:picMkLst>
        </pc:picChg>
        <pc:picChg chg="add mod">
          <ac:chgData name="Agustín Bunader" userId="6e719ad08ff68a50" providerId="LiveId" clId="{98556DA4-AA5C-40C1-A9E5-326160F30E45}" dt="2021-04-03T15:03:49.916" v="11143" actId="571"/>
          <ac:picMkLst>
            <pc:docMk/>
            <pc:sldMk cId="1772381605" sldId="315"/>
            <ac:picMk id="42" creationId="{9012A4ED-D28E-4FB1-9AF3-363FB7FDBD6F}"/>
          </ac:picMkLst>
        </pc:picChg>
        <pc:picChg chg="add mod">
          <ac:chgData name="Agustín Bunader" userId="6e719ad08ff68a50" providerId="LiveId" clId="{98556DA4-AA5C-40C1-A9E5-326160F30E45}" dt="2021-04-03T15:03:49.916" v="11143" actId="571"/>
          <ac:picMkLst>
            <pc:docMk/>
            <pc:sldMk cId="1772381605" sldId="315"/>
            <ac:picMk id="43" creationId="{D1671F2E-E937-4448-9900-BE8C90EF8BD1}"/>
          </ac:picMkLst>
        </pc:picChg>
        <pc:picChg chg="del">
          <ac:chgData name="Agustín Bunader" userId="6e719ad08ff68a50" providerId="LiveId" clId="{98556DA4-AA5C-40C1-A9E5-326160F30E45}" dt="2021-04-03T15:02:26.843" v="11128" actId="478"/>
          <ac:picMkLst>
            <pc:docMk/>
            <pc:sldMk cId="1772381605" sldId="315"/>
            <ac:picMk id="1026" creationId="{93983747-5A59-4618-B96C-4362DF668CFE}"/>
          </ac:picMkLst>
        </pc:picChg>
        <pc:picChg chg="add mod">
          <ac:chgData name="Agustín Bunader" userId="6e719ad08ff68a50" providerId="LiveId" clId="{98556DA4-AA5C-40C1-A9E5-326160F30E45}" dt="2021-04-05T11:48:32.931" v="11981" actId="1076"/>
          <ac:picMkLst>
            <pc:docMk/>
            <pc:sldMk cId="1772381605" sldId="315"/>
            <ac:picMk id="1026" creationId="{9707EF4B-547D-46A7-A365-83CD4C3C320D}"/>
          </ac:picMkLst>
        </pc:picChg>
        <pc:picChg chg="del">
          <ac:chgData name="Agustín Bunader" userId="6e719ad08ff68a50" providerId="LiveId" clId="{98556DA4-AA5C-40C1-A9E5-326160F30E45}" dt="2021-04-03T15:04:17.741" v="11152" actId="478"/>
          <ac:picMkLst>
            <pc:docMk/>
            <pc:sldMk cId="1772381605" sldId="315"/>
            <ac:picMk id="1028" creationId="{C1B13096-BEBB-4F94-818A-0C4C48C2AB77}"/>
          </ac:picMkLst>
        </pc:picChg>
        <pc:picChg chg="del">
          <ac:chgData name="Agustín Bunader" userId="6e719ad08ff68a50" providerId="LiveId" clId="{98556DA4-AA5C-40C1-A9E5-326160F30E45}" dt="2021-04-03T15:04:16.881" v="11151" actId="478"/>
          <ac:picMkLst>
            <pc:docMk/>
            <pc:sldMk cId="1772381605" sldId="315"/>
            <ac:picMk id="1030" creationId="{D45B247D-C9BF-451A-8CA5-4C74D8015604}"/>
          </ac:picMkLst>
        </pc:picChg>
        <pc:picChg chg="del">
          <ac:chgData name="Agustín Bunader" userId="6e719ad08ff68a50" providerId="LiveId" clId="{98556DA4-AA5C-40C1-A9E5-326160F30E45}" dt="2021-04-03T15:04:15.550" v="11150" actId="478"/>
          <ac:picMkLst>
            <pc:docMk/>
            <pc:sldMk cId="1772381605" sldId="315"/>
            <ac:picMk id="1032" creationId="{FAB89C12-93C9-4568-9F7D-1D77F91C4E2E}"/>
          </ac:picMkLst>
        </pc:picChg>
        <pc:picChg chg="del">
          <ac:chgData name="Agustín Bunader" userId="6e719ad08ff68a50" providerId="LiveId" clId="{98556DA4-AA5C-40C1-A9E5-326160F30E45}" dt="2021-04-03T15:04:14.809" v="11149" actId="478"/>
          <ac:picMkLst>
            <pc:docMk/>
            <pc:sldMk cId="1772381605" sldId="315"/>
            <ac:picMk id="1034" creationId="{90B22262-29D2-4FDB-8746-D51423226353}"/>
          </ac:picMkLst>
        </pc:picChg>
        <pc:picChg chg="add del mod">
          <ac:chgData name="Agustín Bunader" userId="6e719ad08ff68a50" providerId="LiveId" clId="{98556DA4-AA5C-40C1-A9E5-326160F30E45}" dt="2021-04-04T23:04:21.209" v="11829" actId="478"/>
          <ac:picMkLst>
            <pc:docMk/>
            <pc:sldMk cId="1772381605" sldId="315"/>
            <ac:picMk id="2050" creationId="{F7529FDF-BC6B-4532-93F9-5B0C91DD1D8E}"/>
          </ac:picMkLst>
        </pc:picChg>
        <pc:picChg chg="add del mod">
          <ac:chgData name="Agustín Bunader" userId="6e719ad08ff68a50" providerId="LiveId" clId="{98556DA4-AA5C-40C1-A9E5-326160F30E45}" dt="2021-04-04T23:04:21.209" v="11829" actId="478"/>
          <ac:picMkLst>
            <pc:docMk/>
            <pc:sldMk cId="1772381605" sldId="315"/>
            <ac:picMk id="2052" creationId="{5946D460-920F-49A7-8EC3-625B490AB2F6}"/>
          </ac:picMkLst>
        </pc:picChg>
        <pc:picChg chg="add del mod">
          <ac:chgData name="Agustín Bunader" userId="6e719ad08ff68a50" providerId="LiveId" clId="{98556DA4-AA5C-40C1-A9E5-326160F30E45}" dt="2021-04-04T23:04:21.209" v="11829" actId="478"/>
          <ac:picMkLst>
            <pc:docMk/>
            <pc:sldMk cId="1772381605" sldId="315"/>
            <ac:picMk id="2054" creationId="{77EC5E76-D5A8-49E9-9A27-08B1869E5953}"/>
          </ac:picMkLst>
        </pc:picChg>
        <pc:picChg chg="add del mod">
          <ac:chgData name="Agustín Bunader" userId="6e719ad08ff68a50" providerId="LiveId" clId="{98556DA4-AA5C-40C1-A9E5-326160F30E45}" dt="2021-04-04T23:04:21.209" v="11829" actId="478"/>
          <ac:picMkLst>
            <pc:docMk/>
            <pc:sldMk cId="1772381605" sldId="315"/>
            <ac:picMk id="2056" creationId="{CF32E4FF-9759-490D-BA94-B0B7844D9266}"/>
          </ac:picMkLst>
        </pc:picChg>
        <pc:picChg chg="add del mod">
          <ac:chgData name="Agustín Bunader" userId="6e719ad08ff68a50" providerId="LiveId" clId="{98556DA4-AA5C-40C1-A9E5-326160F30E45}" dt="2021-04-04T23:39:29.057" v="11933" actId="478"/>
          <ac:picMkLst>
            <pc:docMk/>
            <pc:sldMk cId="1772381605" sldId="315"/>
            <ac:picMk id="2058" creationId="{8568F590-69E2-446E-B2D2-BCFD8240D13B}"/>
          </ac:picMkLst>
        </pc:picChg>
      </pc:sldChg>
      <pc:sldChg chg="del">
        <pc:chgData name="Agustín Bunader" userId="6e719ad08ff68a50" providerId="LiveId" clId="{98556DA4-AA5C-40C1-A9E5-326160F30E45}" dt="2021-03-30T12:06:25.697" v="77" actId="47"/>
        <pc:sldMkLst>
          <pc:docMk/>
          <pc:sldMk cId="3931149780" sldId="315"/>
        </pc:sldMkLst>
      </pc:sldChg>
      <pc:sldChg chg="addSp delSp modSp add mod">
        <pc:chgData name="Agustín Bunader" userId="6e719ad08ff68a50" providerId="LiveId" clId="{98556DA4-AA5C-40C1-A9E5-326160F30E45}" dt="2021-04-07T09:24:10.809" v="17065" actId="20577"/>
        <pc:sldMkLst>
          <pc:docMk/>
          <pc:sldMk cId="1165352594" sldId="316"/>
        </pc:sldMkLst>
        <pc:spChg chg="mod">
          <ac:chgData name="Agustín Bunader" userId="6e719ad08ff68a50" providerId="LiveId" clId="{98556DA4-AA5C-40C1-A9E5-326160F30E45}" dt="2021-04-05T17:29:16.984" v="16044" actId="20577"/>
          <ac:spMkLst>
            <pc:docMk/>
            <pc:sldMk cId="1165352594" sldId="316"/>
            <ac:spMk id="4" creationId="{B5981CF1-BC08-49F8-B0F9-AAF98EC67450}"/>
          </ac:spMkLst>
        </pc:spChg>
        <pc:spChg chg="mod">
          <ac:chgData name="Agustín Bunader" userId="6e719ad08ff68a50" providerId="LiveId" clId="{98556DA4-AA5C-40C1-A9E5-326160F30E45}" dt="2021-04-05T12:29:58.393" v="12220" actId="1076"/>
          <ac:spMkLst>
            <pc:docMk/>
            <pc:sldMk cId="1165352594" sldId="316"/>
            <ac:spMk id="10" creationId="{F70A7302-6BA4-42C8-A9FC-BA671DD6DB50}"/>
          </ac:spMkLst>
        </pc:spChg>
        <pc:spChg chg="add del">
          <ac:chgData name="Agustín Bunader" userId="6e719ad08ff68a50" providerId="LiveId" clId="{98556DA4-AA5C-40C1-A9E5-326160F30E45}" dt="2021-04-05T12:25:24.311" v="12105" actId="22"/>
          <ac:spMkLst>
            <pc:docMk/>
            <pc:sldMk cId="1165352594" sldId="316"/>
            <ac:spMk id="12" creationId="{82DA70D6-00BC-48CC-A4CA-FA00435B9D67}"/>
          </ac:spMkLst>
        </pc:spChg>
        <pc:graphicFrameChg chg="add mod modGraphic">
          <ac:chgData name="Agustín Bunader" userId="6e719ad08ff68a50" providerId="LiveId" clId="{98556DA4-AA5C-40C1-A9E5-326160F30E45}" dt="2021-04-07T09:24:10.809" v="17065" actId="20577"/>
          <ac:graphicFrameMkLst>
            <pc:docMk/>
            <pc:sldMk cId="1165352594" sldId="316"/>
            <ac:graphicFrameMk id="13" creationId="{FFF35999-3145-424C-87E1-9BA4A4CA6869}"/>
          </ac:graphicFrameMkLst>
        </pc:graphicFrameChg>
        <pc:graphicFrameChg chg="del">
          <ac:chgData name="Agustín Bunader" userId="6e719ad08ff68a50" providerId="LiveId" clId="{98556DA4-AA5C-40C1-A9E5-326160F30E45}" dt="2021-04-05T12:12:06.276" v="12000" actId="478"/>
          <ac:graphicFrameMkLst>
            <pc:docMk/>
            <pc:sldMk cId="1165352594" sldId="316"/>
            <ac:graphicFrameMk id="45" creationId="{C42D9075-2C93-4D08-B34C-5F0F027C0E39}"/>
          </ac:graphicFrameMkLst>
        </pc:graphicFrameChg>
        <pc:picChg chg="add mod">
          <ac:chgData name="Agustín Bunader" userId="6e719ad08ff68a50" providerId="LiveId" clId="{98556DA4-AA5C-40C1-A9E5-326160F30E45}" dt="2021-04-05T13:22:10.523" v="13937" actId="1036"/>
          <ac:picMkLst>
            <pc:docMk/>
            <pc:sldMk cId="1165352594" sldId="316"/>
            <ac:picMk id="5" creationId="{869419A5-F619-44E2-97C1-7EB3ABEFF67E}"/>
          </ac:picMkLst>
        </pc:picChg>
        <pc:picChg chg="add mod">
          <ac:chgData name="Agustín Bunader" userId="6e719ad08ff68a50" providerId="LiveId" clId="{98556DA4-AA5C-40C1-A9E5-326160F30E45}" dt="2021-04-05T13:22:44.083" v="13942" actId="1076"/>
          <ac:picMkLst>
            <pc:docMk/>
            <pc:sldMk cId="1165352594" sldId="316"/>
            <ac:picMk id="9" creationId="{5BDB9D63-6045-402A-AB10-AAE8080040BE}"/>
          </ac:picMkLst>
        </pc:picChg>
        <pc:picChg chg="add del mod">
          <ac:chgData name="Agustín Bunader" userId="6e719ad08ff68a50" providerId="LiveId" clId="{98556DA4-AA5C-40C1-A9E5-326160F30E45}" dt="2021-04-05T13:06:23.992" v="13854" actId="478"/>
          <ac:picMkLst>
            <pc:docMk/>
            <pc:sldMk cId="1165352594" sldId="316"/>
            <ac:picMk id="15" creationId="{368C376E-3A90-4100-8E3F-16C9E6B07401}"/>
          </ac:picMkLst>
        </pc:picChg>
        <pc:picChg chg="add mod">
          <ac:chgData name="Agustín Bunader" userId="6e719ad08ff68a50" providerId="LiveId" clId="{98556DA4-AA5C-40C1-A9E5-326160F30E45}" dt="2021-04-05T13:22:39.462" v="13941" actId="1076"/>
          <ac:picMkLst>
            <pc:docMk/>
            <pc:sldMk cId="1165352594" sldId="316"/>
            <ac:picMk id="17" creationId="{615090C5-97D8-4AD9-B9B7-5A12A1E32CED}"/>
          </ac:picMkLst>
        </pc:picChg>
        <pc:picChg chg="add mod">
          <ac:chgData name="Agustín Bunader" userId="6e719ad08ff68a50" providerId="LiveId" clId="{98556DA4-AA5C-40C1-A9E5-326160F30E45}" dt="2021-04-05T13:22:25.234" v="13939" actId="1076"/>
          <ac:picMkLst>
            <pc:docMk/>
            <pc:sldMk cId="1165352594" sldId="316"/>
            <ac:picMk id="19" creationId="{CA56D75A-56C1-444F-BD55-22FFD39765DD}"/>
          </ac:picMkLst>
        </pc:picChg>
        <pc:picChg chg="add mod">
          <ac:chgData name="Agustín Bunader" userId="6e719ad08ff68a50" providerId="LiveId" clId="{98556DA4-AA5C-40C1-A9E5-326160F30E45}" dt="2021-04-05T13:22:48.144" v="13943" actId="1076"/>
          <ac:picMkLst>
            <pc:docMk/>
            <pc:sldMk cId="1165352594" sldId="316"/>
            <ac:picMk id="21" creationId="{E7B606B4-CD29-4FF9-A13E-48D409C83F9A}"/>
          </ac:picMkLst>
        </pc:picChg>
        <pc:picChg chg="add mod">
          <ac:chgData name="Agustín Bunader" userId="6e719ad08ff68a50" providerId="LiveId" clId="{98556DA4-AA5C-40C1-A9E5-326160F30E45}" dt="2021-04-05T13:22:16.384" v="13938" actId="1076"/>
          <ac:picMkLst>
            <pc:docMk/>
            <pc:sldMk cId="1165352594" sldId="316"/>
            <ac:picMk id="23" creationId="{CBEF5C3D-A895-4EC3-9B19-0206AA737BC9}"/>
          </ac:picMkLst>
        </pc:picChg>
        <pc:picChg chg="del">
          <ac:chgData name="Agustín Bunader" userId="6e719ad08ff68a50" providerId="LiveId" clId="{98556DA4-AA5C-40C1-A9E5-326160F30E45}" dt="2021-04-05T12:12:04.391" v="11998" actId="478"/>
          <ac:picMkLst>
            <pc:docMk/>
            <pc:sldMk cId="1165352594" sldId="316"/>
            <ac:picMk id="40" creationId="{0211C497-4304-4B35-B464-28F0C0A0E5BF}"/>
          </ac:picMkLst>
        </pc:picChg>
        <pc:picChg chg="del">
          <ac:chgData name="Agustín Bunader" userId="6e719ad08ff68a50" providerId="LiveId" clId="{98556DA4-AA5C-40C1-A9E5-326160F30E45}" dt="2021-04-05T12:12:05.002" v="11999" actId="478"/>
          <ac:picMkLst>
            <pc:docMk/>
            <pc:sldMk cId="1165352594" sldId="316"/>
            <ac:picMk id="1026" creationId="{9707EF4B-547D-46A7-A365-83CD4C3C320D}"/>
          </ac:picMkLst>
        </pc:picChg>
      </pc:sldChg>
      <pc:sldChg chg="del">
        <pc:chgData name="Agustín Bunader" userId="6e719ad08ff68a50" providerId="LiveId" clId="{98556DA4-AA5C-40C1-A9E5-326160F30E45}" dt="2021-03-30T12:06:27.177" v="84" actId="47"/>
        <pc:sldMkLst>
          <pc:docMk/>
          <pc:sldMk cId="3183636266" sldId="316"/>
        </pc:sldMkLst>
      </pc:sldChg>
      <pc:sldChg chg="addSp delSp modSp add mod">
        <pc:chgData name="Agustín Bunader" userId="6e719ad08ff68a50" providerId="LiveId" clId="{98556DA4-AA5C-40C1-A9E5-326160F30E45}" dt="2021-04-07T09:26:46.677" v="17089" actId="20577"/>
        <pc:sldMkLst>
          <pc:docMk/>
          <pc:sldMk cId="97567544" sldId="317"/>
        </pc:sldMkLst>
        <pc:spChg chg="mod">
          <ac:chgData name="Agustín Bunader" userId="6e719ad08ff68a50" providerId="LiveId" clId="{98556DA4-AA5C-40C1-A9E5-326160F30E45}" dt="2021-04-05T17:30:14.521" v="16234" actId="20577"/>
          <ac:spMkLst>
            <pc:docMk/>
            <pc:sldMk cId="97567544" sldId="317"/>
            <ac:spMk id="4" creationId="{B5981CF1-BC08-49F8-B0F9-AAF98EC67450}"/>
          </ac:spMkLst>
        </pc:spChg>
        <pc:spChg chg="add del mod">
          <ac:chgData name="Agustín Bunader" userId="6e719ad08ff68a50" providerId="LiveId" clId="{98556DA4-AA5C-40C1-A9E5-326160F30E45}" dt="2021-04-05T16:47:16.965" v="14479"/>
          <ac:spMkLst>
            <pc:docMk/>
            <pc:sldMk cId="97567544" sldId="317"/>
            <ac:spMk id="9" creationId="{185A2B53-9CEB-4EFF-9EE0-2C4DE98E246A}"/>
          </ac:spMkLst>
        </pc:spChg>
        <pc:spChg chg="add del mod">
          <ac:chgData name="Agustín Bunader" userId="6e719ad08ff68a50" providerId="LiveId" clId="{98556DA4-AA5C-40C1-A9E5-326160F30E45}" dt="2021-04-05T16:57:49.738" v="15729" actId="478"/>
          <ac:spMkLst>
            <pc:docMk/>
            <pc:sldMk cId="97567544" sldId="317"/>
            <ac:spMk id="10" creationId="{8CDFC199-A160-4415-9D4C-F7BEA506A1EA}"/>
          </ac:spMkLst>
        </pc:spChg>
        <pc:spChg chg="add mod">
          <ac:chgData name="Agustín Bunader" userId="6e719ad08ff68a50" providerId="LiveId" clId="{98556DA4-AA5C-40C1-A9E5-326160F30E45}" dt="2021-04-06T23:08:10.400" v="16424" actId="1076"/>
          <ac:spMkLst>
            <pc:docMk/>
            <pc:sldMk cId="97567544" sldId="317"/>
            <ac:spMk id="12" creationId="{5653092C-2071-4233-BE73-02EFD9D8CAA8}"/>
          </ac:spMkLst>
        </pc:spChg>
        <pc:spChg chg="mod">
          <ac:chgData name="Agustín Bunader" userId="6e719ad08ff68a50" providerId="LiveId" clId="{98556DA4-AA5C-40C1-A9E5-326160F30E45}" dt="2021-04-07T09:26:46.677" v="17089" actId="20577"/>
          <ac:spMkLst>
            <pc:docMk/>
            <pc:sldMk cId="97567544" sldId="317"/>
            <ac:spMk id="15" creationId="{AAEC153E-90CD-4442-B0B5-D997E2EED812}"/>
          </ac:spMkLst>
        </pc:spChg>
        <pc:spChg chg="add del mod">
          <ac:chgData name="Agustín Bunader" userId="6e719ad08ff68a50" providerId="LiveId" clId="{98556DA4-AA5C-40C1-A9E5-326160F30E45}" dt="2021-04-06T23:01:16.634" v="16414" actId="478"/>
          <ac:spMkLst>
            <pc:docMk/>
            <pc:sldMk cId="97567544" sldId="317"/>
            <ac:spMk id="17" creationId="{B69901EC-D904-491D-83E9-6597CFBAB776}"/>
          </ac:spMkLst>
        </pc:spChg>
        <pc:picChg chg="add mod">
          <ac:chgData name="Agustín Bunader" userId="6e719ad08ff68a50" providerId="LiveId" clId="{98556DA4-AA5C-40C1-A9E5-326160F30E45}" dt="2021-04-06T23:02:59.999" v="16417" actId="1076"/>
          <ac:picMkLst>
            <pc:docMk/>
            <pc:sldMk cId="97567544" sldId="317"/>
            <ac:picMk id="3" creationId="{D447D8CF-0C72-4944-9A1C-D478F6E40385}"/>
          </ac:picMkLst>
        </pc:picChg>
        <pc:picChg chg="add mod">
          <ac:chgData name="Agustín Bunader" userId="6e719ad08ff68a50" providerId="LiveId" clId="{98556DA4-AA5C-40C1-A9E5-326160F30E45}" dt="2021-04-06T23:03:34.885" v="16419" actId="1076"/>
          <ac:picMkLst>
            <pc:docMk/>
            <pc:sldMk cId="97567544" sldId="317"/>
            <ac:picMk id="7" creationId="{89D068E4-60B0-470E-8674-1C9A593A18A3}"/>
          </ac:picMkLst>
        </pc:picChg>
        <pc:picChg chg="add mod">
          <ac:chgData name="Agustín Bunader" userId="6e719ad08ff68a50" providerId="LiveId" clId="{98556DA4-AA5C-40C1-A9E5-326160F30E45}" dt="2021-04-05T18:15:03.040" v="16326" actId="1076"/>
          <ac:picMkLst>
            <pc:docMk/>
            <pc:sldMk cId="97567544" sldId="317"/>
            <ac:picMk id="16" creationId="{E17A9B5A-6950-4462-97EC-C28C4BD5E14E}"/>
          </ac:picMkLst>
        </pc:picChg>
        <pc:picChg chg="del">
          <ac:chgData name="Agustín Bunader" userId="6e719ad08ff68a50" providerId="LiveId" clId="{98556DA4-AA5C-40C1-A9E5-326160F30E45}" dt="2021-04-05T16:18:55.060" v="14173" actId="478"/>
          <ac:picMkLst>
            <pc:docMk/>
            <pc:sldMk cId="97567544" sldId="317"/>
            <ac:picMk id="2050" creationId="{971B366A-ACD6-4575-BE9E-0E1528CC0363}"/>
          </ac:picMkLst>
        </pc:picChg>
      </pc:sldChg>
      <pc:sldChg chg="del">
        <pc:chgData name="Agustín Bunader" userId="6e719ad08ff68a50" providerId="LiveId" clId="{98556DA4-AA5C-40C1-A9E5-326160F30E45}" dt="2021-03-30T12:06:27.405" v="85" actId="47"/>
        <pc:sldMkLst>
          <pc:docMk/>
          <pc:sldMk cId="738362504" sldId="317"/>
        </pc:sldMkLst>
      </pc:sldChg>
      <pc:sldChg chg="del">
        <pc:chgData name="Agustín Bunader" userId="6e719ad08ff68a50" providerId="LiveId" clId="{98556DA4-AA5C-40C1-A9E5-326160F30E45}" dt="2021-03-30T12:06:27.666" v="86" actId="47"/>
        <pc:sldMkLst>
          <pc:docMk/>
          <pc:sldMk cId="618798955" sldId="318"/>
        </pc:sldMkLst>
      </pc:sldChg>
      <pc:sldChg chg="modSp add del mod ord">
        <pc:chgData name="Agustín Bunader" userId="6e719ad08ff68a50" providerId="LiveId" clId="{98556DA4-AA5C-40C1-A9E5-326160F30E45}" dt="2021-04-05T17:30:07.572" v="16218" actId="47"/>
        <pc:sldMkLst>
          <pc:docMk/>
          <pc:sldMk cId="658057480" sldId="318"/>
        </pc:sldMkLst>
        <pc:spChg chg="mod">
          <ac:chgData name="Agustín Bunader" userId="6e719ad08ff68a50" providerId="LiveId" clId="{98556DA4-AA5C-40C1-A9E5-326160F30E45}" dt="2021-04-05T17:00:24.433" v="15794" actId="20577"/>
          <ac:spMkLst>
            <pc:docMk/>
            <pc:sldMk cId="658057480" sldId="318"/>
            <ac:spMk id="4" creationId="{B5981CF1-BC08-49F8-B0F9-AAF98EC67450}"/>
          </ac:spMkLst>
        </pc:spChg>
        <pc:spChg chg="mod">
          <ac:chgData name="Agustín Bunader" userId="6e719ad08ff68a50" providerId="LiveId" clId="{98556DA4-AA5C-40C1-A9E5-326160F30E45}" dt="2021-04-05T17:03:04.198" v="15818" actId="1076"/>
          <ac:spMkLst>
            <pc:docMk/>
            <pc:sldMk cId="658057480" sldId="318"/>
            <ac:spMk id="15" creationId="{AAEC153E-90CD-4442-B0B5-D997E2EED812}"/>
          </ac:spMkLst>
        </pc:spChg>
      </pc:sldChg>
      <pc:sldChg chg="del">
        <pc:chgData name="Agustín Bunader" userId="6e719ad08ff68a50" providerId="LiveId" clId="{98556DA4-AA5C-40C1-A9E5-326160F30E45}" dt="2021-03-30T12:06:28.116" v="87" actId="47"/>
        <pc:sldMkLst>
          <pc:docMk/>
          <pc:sldMk cId="3668961193" sldId="320"/>
        </pc:sldMkLst>
      </pc:sldChg>
      <pc:sldChg chg="del">
        <pc:chgData name="Agustín Bunader" userId="6e719ad08ff68a50" providerId="LiveId" clId="{98556DA4-AA5C-40C1-A9E5-326160F30E45}" dt="2021-03-30T12:06:26.983" v="83" actId="47"/>
        <pc:sldMkLst>
          <pc:docMk/>
          <pc:sldMk cId="3042833633" sldId="321"/>
        </pc:sldMkLst>
      </pc:sldChg>
      <pc:sldChg chg="del">
        <pc:chgData name="Agustín Bunader" userId="6e719ad08ff68a50" providerId="LiveId" clId="{98556DA4-AA5C-40C1-A9E5-326160F30E45}" dt="2021-03-30T12:06:29.142" v="88" actId="47"/>
        <pc:sldMkLst>
          <pc:docMk/>
          <pc:sldMk cId="491604986" sldId="322"/>
        </pc:sldMkLst>
      </pc:sldChg>
    </pc:docChg>
  </pc:docChgLst>
  <pc:docChgLst>
    <pc:chgData name="Agustín Bunader" userId="6e719ad08ff68a50" providerId="LiveId" clId="{AA2632EA-8ED0-41AE-BB47-EE1CE7430E0A}"/>
    <pc:docChg chg="undo custSel addSld delSld modSld sldOrd modSection">
      <pc:chgData name="Agustín Bunader" userId="6e719ad08ff68a50" providerId="LiveId" clId="{AA2632EA-8ED0-41AE-BB47-EE1CE7430E0A}" dt="2021-05-20T10:08:47.211" v="12492" actId="1076"/>
      <pc:docMkLst>
        <pc:docMk/>
      </pc:docMkLst>
      <pc:sldChg chg="modSp mod">
        <pc:chgData name="Agustín Bunader" userId="6e719ad08ff68a50" providerId="LiveId" clId="{AA2632EA-8ED0-41AE-BB47-EE1CE7430E0A}" dt="2021-05-14T01:04:12.755" v="78" actId="20577"/>
        <pc:sldMkLst>
          <pc:docMk/>
          <pc:sldMk cId="2387849042" sldId="257"/>
        </pc:sldMkLst>
        <pc:spChg chg="mod">
          <ac:chgData name="Agustín Bunader" userId="6e719ad08ff68a50" providerId="LiveId" clId="{AA2632EA-8ED0-41AE-BB47-EE1CE7430E0A}" dt="2021-05-14T01:04:12.755" v="78" actId="20577"/>
          <ac:spMkLst>
            <pc:docMk/>
            <pc:sldMk cId="2387849042" sldId="257"/>
            <ac:spMk id="2" creationId="{C4300AEF-1595-4419-801B-6E36A33BB8CF}"/>
          </ac:spMkLst>
        </pc:spChg>
        <pc:spChg chg="mod">
          <ac:chgData name="Agustín Bunader" userId="6e719ad08ff68a50" providerId="LiveId" clId="{AA2632EA-8ED0-41AE-BB47-EE1CE7430E0A}" dt="2021-05-14T00:59:19.619" v="4" actId="20577"/>
          <ac:spMkLst>
            <pc:docMk/>
            <pc:sldMk cId="2387849042" sldId="257"/>
            <ac:spMk id="3" creationId="{6044DD59-133B-427A-B91F-B2E3BCC5CAFA}"/>
          </ac:spMkLst>
        </pc:spChg>
      </pc:sldChg>
      <pc:sldChg chg="modSp mod">
        <pc:chgData name="Agustín Bunader" userId="6e719ad08ff68a50" providerId="LiveId" clId="{AA2632EA-8ED0-41AE-BB47-EE1CE7430E0A}" dt="2021-05-14T12:30:08.940" v="2085" actId="313"/>
        <pc:sldMkLst>
          <pc:docMk/>
          <pc:sldMk cId="3299715198" sldId="276"/>
        </pc:sldMkLst>
        <pc:spChg chg="mod">
          <ac:chgData name="Agustín Bunader" userId="6e719ad08ff68a50" providerId="LiveId" clId="{AA2632EA-8ED0-41AE-BB47-EE1CE7430E0A}" dt="2021-05-14T01:26:14.360" v="174" actId="20577"/>
          <ac:spMkLst>
            <pc:docMk/>
            <pc:sldMk cId="3299715198" sldId="276"/>
            <ac:spMk id="11" creationId="{4E3F5479-058B-4FA8-92E9-18CAB8CDC5C5}"/>
          </ac:spMkLst>
        </pc:spChg>
        <pc:spChg chg="mod">
          <ac:chgData name="Agustín Bunader" userId="6e719ad08ff68a50" providerId="LiveId" clId="{AA2632EA-8ED0-41AE-BB47-EE1CE7430E0A}" dt="2021-05-14T12:29:58.253" v="2067" actId="20577"/>
          <ac:spMkLst>
            <pc:docMk/>
            <pc:sldMk cId="3299715198" sldId="276"/>
            <ac:spMk id="27" creationId="{71BB375D-5EE6-4428-9817-2C7DB6B94332}"/>
          </ac:spMkLst>
        </pc:spChg>
        <pc:spChg chg="mod">
          <ac:chgData name="Agustín Bunader" userId="6e719ad08ff68a50" providerId="LiveId" clId="{AA2632EA-8ED0-41AE-BB47-EE1CE7430E0A}" dt="2021-05-14T12:30:08.940" v="2085" actId="313"/>
          <ac:spMkLst>
            <pc:docMk/>
            <pc:sldMk cId="3299715198" sldId="276"/>
            <ac:spMk id="29" creationId="{D4D7D4B6-62C2-45AB-89A5-3A41DA021FD2}"/>
          </ac:spMkLst>
        </pc:spChg>
        <pc:spChg chg="mod">
          <ac:chgData name="Agustín Bunader" userId="6e719ad08ff68a50" providerId="LiveId" clId="{AA2632EA-8ED0-41AE-BB47-EE1CE7430E0A}" dt="2021-05-14T12:30:06.794" v="2084" actId="20577"/>
          <ac:spMkLst>
            <pc:docMk/>
            <pc:sldMk cId="3299715198" sldId="276"/>
            <ac:spMk id="35" creationId="{95E6A0A5-E620-4A1E-A118-51BF0D8FA636}"/>
          </ac:spMkLst>
        </pc:spChg>
      </pc:sldChg>
      <pc:sldChg chg="addSp delSp modSp mod">
        <pc:chgData name="Agustín Bunader" userId="6e719ad08ff68a50" providerId="LiveId" clId="{AA2632EA-8ED0-41AE-BB47-EE1CE7430E0A}" dt="2021-05-14T12:29:31.516" v="2049" actId="1076"/>
        <pc:sldMkLst>
          <pc:docMk/>
          <pc:sldMk cId="2906119093" sldId="278"/>
        </pc:sldMkLst>
        <pc:spChg chg="mod">
          <ac:chgData name="Agustín Bunader" userId="6e719ad08ff68a50" providerId="LiveId" clId="{AA2632EA-8ED0-41AE-BB47-EE1CE7430E0A}" dt="2021-05-14T12:29:09.071" v="2047" actId="14100"/>
          <ac:spMkLst>
            <pc:docMk/>
            <pc:sldMk cId="2906119093" sldId="278"/>
            <ac:spMk id="4" creationId="{B5981CF1-BC08-49F8-B0F9-AAF98EC67450}"/>
          </ac:spMkLst>
        </pc:spChg>
        <pc:spChg chg="mod">
          <ac:chgData name="Agustín Bunader" userId="6e719ad08ff68a50" providerId="LiveId" clId="{AA2632EA-8ED0-41AE-BB47-EE1CE7430E0A}" dt="2021-05-14T01:26:21.514" v="176" actId="20577"/>
          <ac:spMkLst>
            <pc:docMk/>
            <pc:sldMk cId="2906119093" sldId="278"/>
            <ac:spMk id="11" creationId="{4E3F5479-058B-4FA8-92E9-18CAB8CDC5C5}"/>
          </ac:spMkLst>
        </pc:spChg>
        <pc:spChg chg="mod">
          <ac:chgData name="Agustín Bunader" userId="6e719ad08ff68a50" providerId="LiveId" clId="{AA2632EA-8ED0-41AE-BB47-EE1CE7430E0A}" dt="2021-05-14T12:29:31.516" v="2049" actId="1076"/>
          <ac:spMkLst>
            <pc:docMk/>
            <pc:sldMk cId="2906119093" sldId="278"/>
            <ac:spMk id="15" creationId="{AAEC153E-90CD-4442-B0B5-D997E2EED812}"/>
          </ac:spMkLst>
        </pc:spChg>
        <pc:spChg chg="add mod">
          <ac:chgData name="Agustín Bunader" userId="6e719ad08ff68a50" providerId="LiveId" clId="{AA2632EA-8ED0-41AE-BB47-EE1CE7430E0A}" dt="2021-05-14T12:29:31.516" v="2049" actId="1076"/>
          <ac:spMkLst>
            <pc:docMk/>
            <pc:sldMk cId="2906119093" sldId="278"/>
            <ac:spMk id="16" creationId="{4F6660B4-DE33-4F1E-B3A1-72626BA396EC}"/>
          </ac:spMkLst>
        </pc:spChg>
        <pc:spChg chg="add mod">
          <ac:chgData name="Agustín Bunader" userId="6e719ad08ff68a50" providerId="LiveId" clId="{AA2632EA-8ED0-41AE-BB47-EE1CE7430E0A}" dt="2021-05-14T12:29:31.516" v="2049" actId="1076"/>
          <ac:spMkLst>
            <pc:docMk/>
            <pc:sldMk cId="2906119093" sldId="278"/>
            <ac:spMk id="17" creationId="{6DCC6396-E449-4AAD-BB9D-CE1CBDDF40E1}"/>
          </ac:spMkLst>
        </pc:spChg>
        <pc:spChg chg="mod">
          <ac:chgData name="Agustín Bunader" userId="6e719ad08ff68a50" providerId="LiveId" clId="{AA2632EA-8ED0-41AE-BB47-EE1CE7430E0A}" dt="2021-05-14T12:29:31.516" v="2049" actId="1076"/>
          <ac:spMkLst>
            <pc:docMk/>
            <pc:sldMk cId="2906119093" sldId="278"/>
            <ac:spMk id="43" creationId="{8817A6E4-2D40-4D31-8310-11323C97D3DF}"/>
          </ac:spMkLst>
        </pc:spChg>
        <pc:spChg chg="mod">
          <ac:chgData name="Agustín Bunader" userId="6e719ad08ff68a50" providerId="LiveId" clId="{AA2632EA-8ED0-41AE-BB47-EE1CE7430E0A}" dt="2021-05-14T12:29:31.516" v="2049" actId="1076"/>
          <ac:spMkLst>
            <pc:docMk/>
            <pc:sldMk cId="2906119093" sldId="278"/>
            <ac:spMk id="44" creationId="{1EBACD33-43D6-4234-B73B-1B7DE19E979D}"/>
          </ac:spMkLst>
        </pc:spChg>
        <pc:picChg chg="del">
          <ac:chgData name="Agustín Bunader" userId="6e719ad08ff68a50" providerId="LiveId" clId="{AA2632EA-8ED0-41AE-BB47-EE1CE7430E0A}" dt="2021-05-14T01:04:42.744" v="88" actId="478"/>
          <ac:picMkLst>
            <pc:docMk/>
            <pc:sldMk cId="2906119093" sldId="278"/>
            <ac:picMk id="2" creationId="{91B2A771-A5B6-472F-A98D-D4DD47322AA9}"/>
          </ac:picMkLst>
        </pc:picChg>
        <pc:picChg chg="add mod">
          <ac:chgData name="Agustín Bunader" userId="6e719ad08ff68a50" providerId="LiveId" clId="{AA2632EA-8ED0-41AE-BB47-EE1CE7430E0A}" dt="2021-05-14T01:06:00.552" v="92" actId="1076"/>
          <ac:picMkLst>
            <pc:docMk/>
            <pc:sldMk cId="2906119093" sldId="278"/>
            <ac:picMk id="7" creationId="{BC3BB1AC-95EF-4984-BD37-D6966B40FB82}"/>
          </ac:picMkLst>
        </pc:picChg>
      </pc:sldChg>
      <pc:sldChg chg="ord">
        <pc:chgData name="Agustín Bunader" userId="6e719ad08ff68a50" providerId="LiveId" clId="{AA2632EA-8ED0-41AE-BB47-EE1CE7430E0A}" dt="2021-05-17T17:17:31.637" v="7082"/>
        <pc:sldMkLst>
          <pc:docMk/>
          <pc:sldMk cId="1923038163" sldId="300"/>
        </pc:sldMkLst>
      </pc:sldChg>
      <pc:sldChg chg="addSp delSp modSp mod">
        <pc:chgData name="Agustín Bunader" userId="6e719ad08ff68a50" providerId="LiveId" clId="{AA2632EA-8ED0-41AE-BB47-EE1CE7430E0A}" dt="2021-05-20T09:28:14.922" v="12490" actId="108"/>
        <pc:sldMkLst>
          <pc:docMk/>
          <pc:sldMk cId="1529008194" sldId="303"/>
        </pc:sldMkLst>
        <pc:spChg chg="mod">
          <ac:chgData name="Agustín Bunader" userId="6e719ad08ff68a50" providerId="LiveId" clId="{AA2632EA-8ED0-41AE-BB47-EE1CE7430E0A}" dt="2021-05-14T11:52:36.771" v="1362" actId="20577"/>
          <ac:spMkLst>
            <pc:docMk/>
            <pc:sldMk cId="1529008194" sldId="303"/>
            <ac:spMk id="4" creationId="{B5981CF1-BC08-49F8-B0F9-AAF98EC67450}"/>
          </ac:spMkLst>
        </pc:spChg>
        <pc:spChg chg="mod">
          <ac:chgData name="Agustín Bunader" userId="6e719ad08ff68a50" providerId="LiveId" clId="{AA2632EA-8ED0-41AE-BB47-EE1CE7430E0A}" dt="2021-05-14T01:26:27.639" v="178" actId="20577"/>
          <ac:spMkLst>
            <pc:docMk/>
            <pc:sldMk cId="1529008194" sldId="303"/>
            <ac:spMk id="11" creationId="{4E3F5479-058B-4FA8-92E9-18CAB8CDC5C5}"/>
          </ac:spMkLst>
        </pc:spChg>
        <pc:graphicFrameChg chg="mod">
          <ac:chgData name="Agustín Bunader" userId="6e719ad08ff68a50" providerId="LiveId" clId="{AA2632EA-8ED0-41AE-BB47-EE1CE7430E0A}" dt="2021-05-20T09:28:14.922" v="12490" actId="108"/>
          <ac:graphicFrameMkLst>
            <pc:docMk/>
            <pc:sldMk cId="1529008194" sldId="303"/>
            <ac:graphicFrameMk id="3" creationId="{3A539E49-EF13-4C0F-88F1-05273D8938AC}"/>
          </ac:graphicFrameMkLst>
        </pc:graphicFrameChg>
        <pc:picChg chg="add mod">
          <ac:chgData name="Agustín Bunader" userId="6e719ad08ff68a50" providerId="LiveId" clId="{AA2632EA-8ED0-41AE-BB47-EE1CE7430E0A}" dt="2021-05-14T12:10:09.428" v="1726" actId="1076"/>
          <ac:picMkLst>
            <pc:docMk/>
            <pc:sldMk cId="1529008194" sldId="303"/>
            <ac:picMk id="5" creationId="{6960A536-F62F-4F3B-9DC9-0C17E830E59A}"/>
          </ac:picMkLst>
        </pc:picChg>
        <pc:picChg chg="del">
          <ac:chgData name="Agustín Bunader" userId="6e719ad08ff68a50" providerId="LiveId" clId="{AA2632EA-8ED0-41AE-BB47-EE1CE7430E0A}" dt="2021-05-14T12:04:22.431" v="1696" actId="478"/>
          <ac:picMkLst>
            <pc:docMk/>
            <pc:sldMk cId="1529008194" sldId="303"/>
            <ac:picMk id="9" creationId="{33638C3D-B24E-4B6E-943F-66EF825DD150}"/>
          </ac:picMkLst>
        </pc:picChg>
        <pc:picChg chg="add mod">
          <ac:chgData name="Agustín Bunader" userId="6e719ad08ff68a50" providerId="LiveId" clId="{AA2632EA-8ED0-41AE-BB47-EE1CE7430E0A}" dt="2021-05-14T12:09:53.125" v="1724" actId="1076"/>
          <ac:picMkLst>
            <pc:docMk/>
            <pc:sldMk cId="1529008194" sldId="303"/>
            <ac:picMk id="10" creationId="{4CF6F864-C905-4D72-974D-5AC37C9A5837}"/>
          </ac:picMkLst>
        </pc:picChg>
        <pc:picChg chg="del">
          <ac:chgData name="Agustín Bunader" userId="6e719ad08ff68a50" providerId="LiveId" clId="{AA2632EA-8ED0-41AE-BB47-EE1CE7430E0A}" dt="2021-05-14T12:09:49.079" v="1723" actId="478"/>
          <ac:picMkLst>
            <pc:docMk/>
            <pc:sldMk cId="1529008194" sldId="303"/>
            <ac:picMk id="12" creationId="{8041435A-A848-45AE-8781-7E80E11A78B5}"/>
          </ac:picMkLst>
        </pc:picChg>
        <pc:picChg chg="del">
          <ac:chgData name="Agustín Bunader" userId="6e719ad08ff68a50" providerId="LiveId" clId="{AA2632EA-8ED0-41AE-BB47-EE1CE7430E0A}" dt="2021-05-14T12:05:47.085" v="1699" actId="478"/>
          <ac:picMkLst>
            <pc:docMk/>
            <pc:sldMk cId="1529008194" sldId="303"/>
            <ac:picMk id="16" creationId="{BD824D4E-9631-4B61-8989-1B541BDECFC4}"/>
          </ac:picMkLst>
        </pc:picChg>
        <pc:picChg chg="add mod">
          <ac:chgData name="Agustín Bunader" userId="6e719ad08ff68a50" providerId="LiveId" clId="{AA2632EA-8ED0-41AE-BB47-EE1CE7430E0A}" dt="2021-05-14T12:04:27.992" v="1698" actId="1076"/>
          <ac:picMkLst>
            <pc:docMk/>
            <pc:sldMk cId="1529008194" sldId="303"/>
            <ac:picMk id="17" creationId="{1CE6221F-2F24-4505-8B32-06BD6C706D7C}"/>
          </ac:picMkLst>
        </pc:picChg>
        <pc:picChg chg="add mod">
          <ac:chgData name="Agustín Bunader" userId="6e719ad08ff68a50" providerId="LiveId" clId="{AA2632EA-8ED0-41AE-BB47-EE1CE7430E0A}" dt="2021-05-14T12:09:31.195" v="1722" actId="1076"/>
          <ac:picMkLst>
            <pc:docMk/>
            <pc:sldMk cId="1529008194" sldId="303"/>
            <ac:picMk id="19" creationId="{00E0789B-247F-48FB-93E2-2B2B38CFEE39}"/>
          </ac:picMkLst>
        </pc:picChg>
        <pc:picChg chg="del">
          <ac:chgData name="Agustín Bunader" userId="6e719ad08ff68a50" providerId="LiveId" clId="{AA2632EA-8ED0-41AE-BB47-EE1CE7430E0A}" dt="2021-05-14T12:10:05.119" v="1725" actId="478"/>
          <ac:picMkLst>
            <pc:docMk/>
            <pc:sldMk cId="1529008194" sldId="303"/>
            <ac:picMk id="20" creationId="{F622C6CD-7906-45FC-9018-8561205502A8}"/>
          </ac:picMkLst>
        </pc:picChg>
      </pc:sldChg>
      <pc:sldChg chg="addSp delSp modSp mod">
        <pc:chgData name="Agustín Bunader" userId="6e719ad08ff68a50" providerId="LiveId" clId="{AA2632EA-8ED0-41AE-BB47-EE1CE7430E0A}" dt="2021-05-14T12:33:29.423" v="2098" actId="20577"/>
        <pc:sldMkLst>
          <pc:docMk/>
          <pc:sldMk cId="2700497008" sldId="304"/>
        </pc:sldMkLst>
        <pc:spChg chg="mod">
          <ac:chgData name="Agustín Bunader" userId="6e719ad08ff68a50" providerId="LiveId" clId="{AA2632EA-8ED0-41AE-BB47-EE1CE7430E0A}" dt="2021-05-14T12:33:29.423" v="2098" actId="20577"/>
          <ac:spMkLst>
            <pc:docMk/>
            <pc:sldMk cId="2700497008" sldId="304"/>
            <ac:spMk id="4" creationId="{B5981CF1-BC08-49F8-B0F9-AAF98EC67450}"/>
          </ac:spMkLst>
        </pc:spChg>
        <pc:spChg chg="mod">
          <ac:chgData name="Agustín Bunader" userId="6e719ad08ff68a50" providerId="LiveId" clId="{AA2632EA-8ED0-41AE-BB47-EE1CE7430E0A}" dt="2021-05-14T12:33:19.042" v="2087" actId="20577"/>
          <ac:spMkLst>
            <pc:docMk/>
            <pc:sldMk cId="2700497008" sldId="304"/>
            <ac:spMk id="11" creationId="{4E3F5479-058B-4FA8-92E9-18CAB8CDC5C5}"/>
          </ac:spMkLst>
        </pc:spChg>
        <pc:spChg chg="mod">
          <ac:chgData name="Agustín Bunader" userId="6e719ad08ff68a50" providerId="LiveId" clId="{AA2632EA-8ED0-41AE-BB47-EE1CE7430E0A}" dt="2021-05-14T12:15:15.056" v="1981" actId="1076"/>
          <ac:spMkLst>
            <pc:docMk/>
            <pc:sldMk cId="2700497008" sldId="304"/>
            <ac:spMk id="15" creationId="{AAEC153E-90CD-4442-B0B5-D997E2EED812}"/>
          </ac:spMkLst>
        </pc:spChg>
        <pc:picChg chg="add del mod">
          <ac:chgData name="Agustín Bunader" userId="6e719ad08ff68a50" providerId="LiveId" clId="{AA2632EA-8ED0-41AE-BB47-EE1CE7430E0A}" dt="2021-05-14T12:25:15.010" v="2013" actId="478"/>
          <ac:picMkLst>
            <pc:docMk/>
            <pc:sldMk cId="2700497008" sldId="304"/>
            <ac:picMk id="3" creationId="{490EA87D-2B79-4C6A-A345-AD6448C2BF5A}"/>
          </ac:picMkLst>
        </pc:picChg>
        <pc:picChg chg="del">
          <ac:chgData name="Agustín Bunader" userId="6e719ad08ff68a50" providerId="LiveId" clId="{AA2632EA-8ED0-41AE-BB47-EE1CE7430E0A}" dt="2021-05-14T12:12:09.916" v="1727" actId="478"/>
          <ac:picMkLst>
            <pc:docMk/>
            <pc:sldMk cId="2700497008" sldId="304"/>
            <ac:picMk id="5" creationId="{E870F18F-05AE-401A-8DF3-24E4CFDD77DC}"/>
          </ac:picMkLst>
        </pc:picChg>
        <pc:picChg chg="add mod">
          <ac:chgData name="Agustín Bunader" userId="6e719ad08ff68a50" providerId="LiveId" clId="{AA2632EA-8ED0-41AE-BB47-EE1CE7430E0A}" dt="2021-05-14T12:28:16.564" v="2042" actId="1076"/>
          <ac:picMkLst>
            <pc:docMk/>
            <pc:sldMk cId="2700497008" sldId="304"/>
            <ac:picMk id="9" creationId="{8E627D52-AAA1-4013-8865-68DC7502E730}"/>
          </ac:picMkLst>
        </pc:picChg>
        <pc:picChg chg="add mod">
          <ac:chgData name="Agustín Bunader" userId="6e719ad08ff68a50" providerId="LiveId" clId="{AA2632EA-8ED0-41AE-BB47-EE1CE7430E0A}" dt="2021-05-14T12:28:27.033" v="2043" actId="1076"/>
          <ac:picMkLst>
            <pc:docMk/>
            <pc:sldMk cId="2700497008" sldId="304"/>
            <ac:picMk id="12" creationId="{8C1766B6-DE8A-44A8-80D8-E2629F6404AD}"/>
          </ac:picMkLst>
        </pc:picChg>
        <pc:picChg chg="add mod">
          <ac:chgData name="Agustín Bunader" userId="6e719ad08ff68a50" providerId="LiveId" clId="{AA2632EA-8ED0-41AE-BB47-EE1CE7430E0A}" dt="2021-05-14T12:28:08.302" v="2040" actId="1076"/>
          <ac:picMkLst>
            <pc:docMk/>
            <pc:sldMk cId="2700497008" sldId="304"/>
            <ac:picMk id="16" creationId="{8F9D63A4-2D5F-4F3F-91DB-17C5383AA24A}"/>
          </ac:picMkLst>
        </pc:picChg>
        <pc:picChg chg="add del mod">
          <ac:chgData name="Agustín Bunader" userId="6e719ad08ff68a50" providerId="LiveId" clId="{AA2632EA-8ED0-41AE-BB47-EE1CE7430E0A}" dt="2021-05-14T12:28:38.686" v="2045" actId="478"/>
          <ac:picMkLst>
            <pc:docMk/>
            <pc:sldMk cId="2700497008" sldId="304"/>
            <ac:picMk id="18" creationId="{C402AFFE-CB63-44F5-8DC6-9CDD401555CD}"/>
          </ac:picMkLst>
        </pc:picChg>
        <pc:picChg chg="add mod">
          <ac:chgData name="Agustín Bunader" userId="6e719ad08ff68a50" providerId="LiveId" clId="{AA2632EA-8ED0-41AE-BB47-EE1CE7430E0A}" dt="2021-05-14T12:28:34.682" v="2044" actId="1076"/>
          <ac:picMkLst>
            <pc:docMk/>
            <pc:sldMk cId="2700497008" sldId="304"/>
            <ac:picMk id="20" creationId="{7EB6E637-E28A-4DDD-8CC5-4A9482F73A80}"/>
          </ac:picMkLst>
        </pc:picChg>
        <pc:picChg chg="add mod">
          <ac:chgData name="Agustín Bunader" userId="6e719ad08ff68a50" providerId="LiveId" clId="{AA2632EA-8ED0-41AE-BB47-EE1CE7430E0A}" dt="2021-05-14T12:28:10.901" v="2041" actId="1076"/>
          <ac:picMkLst>
            <pc:docMk/>
            <pc:sldMk cId="2700497008" sldId="304"/>
            <ac:picMk id="22" creationId="{919F1875-6117-4BFB-ABC4-9DF3EA6D8E9D}"/>
          </ac:picMkLst>
        </pc:picChg>
        <pc:picChg chg="add mod">
          <ac:chgData name="Agustín Bunader" userId="6e719ad08ff68a50" providerId="LiveId" clId="{AA2632EA-8ED0-41AE-BB47-EE1CE7430E0A}" dt="2021-05-14T12:25:28.686" v="2020" actId="1076"/>
          <ac:picMkLst>
            <pc:docMk/>
            <pc:sldMk cId="2700497008" sldId="304"/>
            <ac:picMk id="1026" creationId="{926ACBA3-7D7E-4F7B-9DF5-19E05660BEA3}"/>
          </ac:picMkLst>
        </pc:picChg>
      </pc:sldChg>
      <pc:sldChg chg="add del">
        <pc:chgData name="Agustín Bunader" userId="6e719ad08ff68a50" providerId="LiveId" clId="{AA2632EA-8ED0-41AE-BB47-EE1CE7430E0A}" dt="2021-05-14T12:45:30.728" v="2335" actId="47"/>
        <pc:sldMkLst>
          <pc:docMk/>
          <pc:sldMk cId="2627815982" sldId="305"/>
        </pc:sldMkLst>
      </pc:sldChg>
      <pc:sldChg chg="del">
        <pc:chgData name="Agustín Bunader" userId="6e719ad08ff68a50" providerId="LiveId" clId="{AA2632EA-8ED0-41AE-BB47-EE1CE7430E0A}" dt="2021-05-14T12:45:35.517" v="2336" actId="47"/>
        <pc:sldMkLst>
          <pc:docMk/>
          <pc:sldMk cId="3936311427" sldId="306"/>
        </pc:sldMkLst>
      </pc:sldChg>
      <pc:sldChg chg="del">
        <pc:chgData name="Agustín Bunader" userId="6e719ad08ff68a50" providerId="LiveId" clId="{AA2632EA-8ED0-41AE-BB47-EE1CE7430E0A}" dt="2021-05-18T13:01:37.549" v="11001" actId="47"/>
        <pc:sldMkLst>
          <pc:docMk/>
          <pc:sldMk cId="1477768064" sldId="307"/>
        </pc:sldMkLst>
      </pc:sldChg>
      <pc:sldChg chg="del">
        <pc:chgData name="Agustín Bunader" userId="6e719ad08ff68a50" providerId="LiveId" clId="{AA2632EA-8ED0-41AE-BB47-EE1CE7430E0A}" dt="2021-05-14T12:45:36.860" v="2337" actId="47"/>
        <pc:sldMkLst>
          <pc:docMk/>
          <pc:sldMk cId="3787941844" sldId="308"/>
        </pc:sldMkLst>
      </pc:sldChg>
      <pc:sldChg chg="del">
        <pc:chgData name="Agustín Bunader" userId="6e719ad08ff68a50" providerId="LiveId" clId="{AA2632EA-8ED0-41AE-BB47-EE1CE7430E0A}" dt="2021-05-18T13:01:38.445" v="11002" actId="47"/>
        <pc:sldMkLst>
          <pc:docMk/>
          <pc:sldMk cId="3629007018" sldId="309"/>
        </pc:sldMkLst>
      </pc:sldChg>
      <pc:sldChg chg="del">
        <pc:chgData name="Agustín Bunader" userId="6e719ad08ff68a50" providerId="LiveId" clId="{AA2632EA-8ED0-41AE-BB47-EE1CE7430E0A}" dt="2021-05-18T13:01:39.552" v="11003" actId="47"/>
        <pc:sldMkLst>
          <pc:docMk/>
          <pc:sldMk cId="1697278423" sldId="310"/>
        </pc:sldMkLst>
      </pc:sldChg>
      <pc:sldChg chg="del">
        <pc:chgData name="Agustín Bunader" userId="6e719ad08ff68a50" providerId="LiveId" clId="{AA2632EA-8ED0-41AE-BB47-EE1CE7430E0A}" dt="2021-05-18T13:01:42.279" v="11005" actId="47"/>
        <pc:sldMkLst>
          <pc:docMk/>
          <pc:sldMk cId="3373825299" sldId="312"/>
        </pc:sldMkLst>
      </pc:sldChg>
      <pc:sldChg chg="del">
        <pc:chgData name="Agustín Bunader" userId="6e719ad08ff68a50" providerId="LiveId" clId="{AA2632EA-8ED0-41AE-BB47-EE1CE7430E0A}" dt="2021-05-18T13:01:40.510" v="11004" actId="47"/>
        <pc:sldMkLst>
          <pc:docMk/>
          <pc:sldMk cId="366017370" sldId="313"/>
        </pc:sldMkLst>
      </pc:sldChg>
      <pc:sldChg chg="del">
        <pc:chgData name="Agustín Bunader" userId="6e719ad08ff68a50" providerId="LiveId" clId="{AA2632EA-8ED0-41AE-BB47-EE1CE7430E0A}" dt="2021-05-14T12:45:47.482" v="2339" actId="47"/>
        <pc:sldMkLst>
          <pc:docMk/>
          <pc:sldMk cId="2083965651" sldId="314"/>
        </pc:sldMkLst>
      </pc:sldChg>
      <pc:sldChg chg="del">
        <pc:chgData name="Agustín Bunader" userId="6e719ad08ff68a50" providerId="LiveId" clId="{AA2632EA-8ED0-41AE-BB47-EE1CE7430E0A}" dt="2021-05-18T13:01:42.947" v="11006" actId="47"/>
        <pc:sldMkLst>
          <pc:docMk/>
          <pc:sldMk cId="1772381605" sldId="315"/>
        </pc:sldMkLst>
      </pc:sldChg>
      <pc:sldChg chg="del">
        <pc:chgData name="Agustín Bunader" userId="6e719ad08ff68a50" providerId="LiveId" clId="{AA2632EA-8ED0-41AE-BB47-EE1CE7430E0A}" dt="2021-05-14T12:45:46.704" v="2338" actId="47"/>
        <pc:sldMkLst>
          <pc:docMk/>
          <pc:sldMk cId="1165352594" sldId="316"/>
        </pc:sldMkLst>
      </pc:sldChg>
      <pc:sldChg chg="addSp delSp modSp mod ord modNotesTx">
        <pc:chgData name="Agustín Bunader" userId="6e719ad08ff68a50" providerId="LiveId" clId="{AA2632EA-8ED0-41AE-BB47-EE1CE7430E0A}" dt="2021-05-18T17:26:41.014" v="12447" actId="20577"/>
        <pc:sldMkLst>
          <pc:docMk/>
          <pc:sldMk cId="97567544" sldId="317"/>
        </pc:sldMkLst>
        <pc:spChg chg="mod">
          <ac:chgData name="Agustín Bunader" userId="6e719ad08ff68a50" providerId="LiveId" clId="{AA2632EA-8ED0-41AE-BB47-EE1CE7430E0A}" dt="2021-05-18T13:01:56.197" v="11014" actId="20577"/>
          <ac:spMkLst>
            <pc:docMk/>
            <pc:sldMk cId="97567544" sldId="317"/>
            <ac:spMk id="4" creationId="{B5981CF1-BC08-49F8-B0F9-AAF98EC67450}"/>
          </ac:spMkLst>
        </pc:spChg>
        <pc:spChg chg="mod">
          <ac:chgData name="Agustín Bunader" userId="6e719ad08ff68a50" providerId="LiveId" clId="{AA2632EA-8ED0-41AE-BB47-EE1CE7430E0A}" dt="2021-05-18T13:01:48.853" v="11010" actId="20577"/>
          <ac:spMkLst>
            <pc:docMk/>
            <pc:sldMk cId="97567544" sldId="317"/>
            <ac:spMk id="11" creationId="{4E3F5479-058B-4FA8-92E9-18CAB8CDC5C5}"/>
          </ac:spMkLst>
        </pc:spChg>
        <pc:spChg chg="del">
          <ac:chgData name="Agustín Bunader" userId="6e719ad08ff68a50" providerId="LiveId" clId="{AA2632EA-8ED0-41AE-BB47-EE1CE7430E0A}" dt="2021-05-18T14:18:59.252" v="11428" actId="478"/>
          <ac:spMkLst>
            <pc:docMk/>
            <pc:sldMk cId="97567544" sldId="317"/>
            <ac:spMk id="12" creationId="{5653092C-2071-4233-BE73-02EFD9D8CAA8}"/>
          </ac:spMkLst>
        </pc:spChg>
        <pc:spChg chg="del">
          <ac:chgData name="Agustín Bunader" userId="6e719ad08ff68a50" providerId="LiveId" clId="{AA2632EA-8ED0-41AE-BB47-EE1CE7430E0A}" dt="2021-05-18T14:18:57.655" v="11427" actId="478"/>
          <ac:spMkLst>
            <pc:docMk/>
            <pc:sldMk cId="97567544" sldId="317"/>
            <ac:spMk id="15" creationId="{AAEC153E-90CD-4442-B0B5-D997E2EED812}"/>
          </ac:spMkLst>
        </pc:spChg>
        <pc:spChg chg="add mod">
          <ac:chgData name="Agustín Bunader" userId="6e719ad08ff68a50" providerId="LiveId" clId="{AA2632EA-8ED0-41AE-BB47-EE1CE7430E0A}" dt="2021-05-18T17:26:41.014" v="12447" actId="20577"/>
          <ac:spMkLst>
            <pc:docMk/>
            <pc:sldMk cId="97567544" sldId="317"/>
            <ac:spMk id="17" creationId="{DF0D55B2-DA4C-4E0A-ADF8-9DE5B1F76E47}"/>
          </ac:spMkLst>
        </pc:spChg>
        <pc:spChg chg="add del">
          <ac:chgData name="Agustín Bunader" userId="6e719ad08ff68a50" providerId="LiveId" clId="{AA2632EA-8ED0-41AE-BB47-EE1CE7430E0A}" dt="2021-05-18T15:52:07.385" v="11826" actId="22"/>
          <ac:spMkLst>
            <pc:docMk/>
            <pc:sldMk cId="97567544" sldId="317"/>
            <ac:spMk id="18" creationId="{DB5BB923-7691-463F-B1DC-835C3FE47F50}"/>
          </ac:spMkLst>
        </pc:spChg>
        <pc:picChg chg="del">
          <ac:chgData name="Agustín Bunader" userId="6e719ad08ff68a50" providerId="LiveId" clId="{AA2632EA-8ED0-41AE-BB47-EE1CE7430E0A}" dt="2021-05-18T14:23:06.002" v="11450" actId="478"/>
          <ac:picMkLst>
            <pc:docMk/>
            <pc:sldMk cId="97567544" sldId="317"/>
            <ac:picMk id="3" creationId="{D447D8CF-0C72-4944-9A1C-D478F6E40385}"/>
          </ac:picMkLst>
        </pc:picChg>
        <pc:picChg chg="del">
          <ac:chgData name="Agustín Bunader" userId="6e719ad08ff68a50" providerId="LiveId" clId="{AA2632EA-8ED0-41AE-BB47-EE1CE7430E0A}" dt="2021-05-18T14:23:06.002" v="11450" actId="478"/>
          <ac:picMkLst>
            <pc:docMk/>
            <pc:sldMk cId="97567544" sldId="317"/>
            <ac:picMk id="7" creationId="{89D068E4-60B0-470E-8674-1C9A593A18A3}"/>
          </ac:picMkLst>
        </pc:picChg>
        <pc:picChg chg="del">
          <ac:chgData name="Agustín Bunader" userId="6e719ad08ff68a50" providerId="LiveId" clId="{AA2632EA-8ED0-41AE-BB47-EE1CE7430E0A}" dt="2021-05-18T14:23:06.002" v="11450" actId="478"/>
          <ac:picMkLst>
            <pc:docMk/>
            <pc:sldMk cId="97567544" sldId="317"/>
            <ac:picMk id="16" creationId="{E17A9B5A-6950-4462-97EC-C28C4BD5E14E}"/>
          </ac:picMkLst>
        </pc:picChg>
        <pc:picChg chg="add mod">
          <ac:chgData name="Agustín Bunader" userId="6e719ad08ff68a50" providerId="LiveId" clId="{AA2632EA-8ED0-41AE-BB47-EE1CE7430E0A}" dt="2021-05-18T16:02:39.400" v="12409" actId="1076"/>
          <ac:picMkLst>
            <pc:docMk/>
            <pc:sldMk cId="97567544" sldId="317"/>
            <ac:picMk id="5122" creationId="{B0838B7D-A502-4B6C-B9AC-8A4D2E9C31AE}"/>
          </ac:picMkLst>
        </pc:picChg>
        <pc:picChg chg="add del mod">
          <ac:chgData name="Agustín Bunader" userId="6e719ad08ff68a50" providerId="LiveId" clId="{AA2632EA-8ED0-41AE-BB47-EE1CE7430E0A}" dt="2021-05-18T15:37:46.206" v="11490" actId="478"/>
          <ac:picMkLst>
            <pc:docMk/>
            <pc:sldMk cId="97567544" sldId="317"/>
            <ac:picMk id="5124" creationId="{0B896BD7-DB1C-483A-9E2F-02800A77ED7D}"/>
          </ac:picMkLst>
        </pc:picChg>
        <pc:picChg chg="add mod">
          <ac:chgData name="Agustín Bunader" userId="6e719ad08ff68a50" providerId="LiveId" clId="{AA2632EA-8ED0-41AE-BB47-EE1CE7430E0A}" dt="2021-05-18T15:26:51.540" v="11457" actId="1076"/>
          <ac:picMkLst>
            <pc:docMk/>
            <pc:sldMk cId="97567544" sldId="317"/>
            <ac:picMk id="5126" creationId="{AC7FD45B-5589-4384-9B99-7520A1DE33C9}"/>
          </ac:picMkLst>
        </pc:picChg>
      </pc:sldChg>
      <pc:sldChg chg="addSp delSp modSp add mod">
        <pc:chgData name="Agustín Bunader" userId="6e719ad08ff68a50" providerId="LiveId" clId="{AA2632EA-8ED0-41AE-BB47-EE1CE7430E0A}" dt="2021-05-14T12:45:04.217" v="2332" actId="1076"/>
        <pc:sldMkLst>
          <pc:docMk/>
          <pc:sldMk cId="2114277164" sldId="318"/>
        </pc:sldMkLst>
        <pc:spChg chg="mod">
          <ac:chgData name="Agustín Bunader" userId="6e719ad08ff68a50" providerId="LiveId" clId="{AA2632EA-8ED0-41AE-BB47-EE1CE7430E0A}" dt="2021-05-14T12:44:34.068" v="2325" actId="1076"/>
          <ac:spMkLst>
            <pc:docMk/>
            <pc:sldMk cId="2114277164" sldId="318"/>
            <ac:spMk id="15" creationId="{AAEC153E-90CD-4442-B0B5-D997E2EED812}"/>
          </ac:spMkLst>
        </pc:spChg>
        <pc:picChg chg="del">
          <ac:chgData name="Agustín Bunader" userId="6e719ad08ff68a50" providerId="LiveId" clId="{AA2632EA-8ED0-41AE-BB47-EE1CE7430E0A}" dt="2021-05-14T12:33:54.593" v="2102" actId="478"/>
          <ac:picMkLst>
            <pc:docMk/>
            <pc:sldMk cId="2114277164" sldId="318"/>
            <ac:picMk id="9" creationId="{8E627D52-AAA1-4013-8865-68DC7502E730}"/>
          </ac:picMkLst>
        </pc:picChg>
        <pc:picChg chg="del">
          <ac:chgData name="Agustín Bunader" userId="6e719ad08ff68a50" providerId="LiveId" clId="{AA2632EA-8ED0-41AE-BB47-EE1CE7430E0A}" dt="2021-05-14T12:33:53.775" v="2100" actId="478"/>
          <ac:picMkLst>
            <pc:docMk/>
            <pc:sldMk cId="2114277164" sldId="318"/>
            <ac:picMk id="12" creationId="{8C1766B6-DE8A-44A8-80D8-E2629F6404AD}"/>
          </ac:picMkLst>
        </pc:picChg>
        <pc:picChg chg="del">
          <ac:chgData name="Agustín Bunader" userId="6e719ad08ff68a50" providerId="LiveId" clId="{AA2632EA-8ED0-41AE-BB47-EE1CE7430E0A}" dt="2021-05-14T12:33:55.394" v="2104" actId="478"/>
          <ac:picMkLst>
            <pc:docMk/>
            <pc:sldMk cId="2114277164" sldId="318"/>
            <ac:picMk id="16" creationId="{8F9D63A4-2D5F-4F3F-91DB-17C5383AA24A}"/>
          </ac:picMkLst>
        </pc:picChg>
        <pc:picChg chg="del">
          <ac:chgData name="Agustín Bunader" userId="6e719ad08ff68a50" providerId="LiveId" clId="{AA2632EA-8ED0-41AE-BB47-EE1CE7430E0A}" dt="2021-05-14T12:33:54.166" v="2101" actId="478"/>
          <ac:picMkLst>
            <pc:docMk/>
            <pc:sldMk cId="2114277164" sldId="318"/>
            <ac:picMk id="20" creationId="{7EB6E637-E28A-4DDD-8CC5-4A9482F73A80}"/>
          </ac:picMkLst>
        </pc:picChg>
        <pc:picChg chg="del">
          <ac:chgData name="Agustín Bunader" userId="6e719ad08ff68a50" providerId="LiveId" clId="{AA2632EA-8ED0-41AE-BB47-EE1CE7430E0A}" dt="2021-05-14T12:33:54.987" v="2103" actId="478"/>
          <ac:picMkLst>
            <pc:docMk/>
            <pc:sldMk cId="2114277164" sldId="318"/>
            <ac:picMk id="22" creationId="{919F1875-6117-4BFB-ABC4-9DF3EA6D8E9D}"/>
          </ac:picMkLst>
        </pc:picChg>
        <pc:picChg chg="del">
          <ac:chgData name="Agustín Bunader" userId="6e719ad08ff68a50" providerId="LiveId" clId="{AA2632EA-8ED0-41AE-BB47-EE1CE7430E0A}" dt="2021-05-14T12:33:55.911" v="2105" actId="478"/>
          <ac:picMkLst>
            <pc:docMk/>
            <pc:sldMk cId="2114277164" sldId="318"/>
            <ac:picMk id="1026" creationId="{926ACBA3-7D7E-4F7B-9DF5-19E05660BEA3}"/>
          </ac:picMkLst>
        </pc:picChg>
        <pc:picChg chg="add mod">
          <ac:chgData name="Agustín Bunader" userId="6e719ad08ff68a50" providerId="LiveId" clId="{AA2632EA-8ED0-41AE-BB47-EE1CE7430E0A}" dt="2021-05-14T12:45:00.576" v="2331" actId="1076"/>
          <ac:picMkLst>
            <pc:docMk/>
            <pc:sldMk cId="2114277164" sldId="318"/>
            <ac:picMk id="2050" creationId="{CADB4852-F263-4484-AADC-88F71C46305E}"/>
          </ac:picMkLst>
        </pc:picChg>
        <pc:picChg chg="add mod">
          <ac:chgData name="Agustín Bunader" userId="6e719ad08ff68a50" providerId="LiveId" clId="{AA2632EA-8ED0-41AE-BB47-EE1CE7430E0A}" dt="2021-05-14T12:45:04.217" v="2332" actId="1076"/>
          <ac:picMkLst>
            <pc:docMk/>
            <pc:sldMk cId="2114277164" sldId="318"/>
            <ac:picMk id="2052" creationId="{BE257927-5EEA-4357-8332-B1E14CC90055}"/>
          </ac:picMkLst>
        </pc:picChg>
      </pc:sldChg>
      <pc:sldChg chg="addSp delSp modSp add mod">
        <pc:chgData name="Agustín Bunader" userId="6e719ad08ff68a50" providerId="LiveId" clId="{AA2632EA-8ED0-41AE-BB47-EE1CE7430E0A}" dt="2021-05-16T19:39:51.814" v="2535" actId="1076"/>
        <pc:sldMkLst>
          <pc:docMk/>
          <pc:sldMk cId="50242883" sldId="319"/>
        </pc:sldMkLst>
        <pc:spChg chg="mod">
          <ac:chgData name="Agustín Bunader" userId="6e719ad08ff68a50" providerId="LiveId" clId="{AA2632EA-8ED0-41AE-BB47-EE1CE7430E0A}" dt="2021-05-16T16:12:15.497" v="2374" actId="313"/>
          <ac:spMkLst>
            <pc:docMk/>
            <pc:sldMk cId="50242883" sldId="319"/>
            <ac:spMk id="4" creationId="{B5981CF1-BC08-49F8-B0F9-AAF98EC67450}"/>
          </ac:spMkLst>
        </pc:spChg>
        <pc:spChg chg="mod">
          <ac:chgData name="Agustín Bunader" userId="6e719ad08ff68a50" providerId="LiveId" clId="{AA2632EA-8ED0-41AE-BB47-EE1CE7430E0A}" dt="2021-05-16T19:33:03.884" v="2428" actId="1076"/>
          <ac:spMkLst>
            <pc:docMk/>
            <pc:sldMk cId="50242883" sldId="319"/>
            <ac:spMk id="15" creationId="{AAEC153E-90CD-4442-B0B5-D997E2EED812}"/>
          </ac:spMkLst>
        </pc:spChg>
        <pc:spChg chg="add mod">
          <ac:chgData name="Agustín Bunader" userId="6e719ad08ff68a50" providerId="LiveId" clId="{AA2632EA-8ED0-41AE-BB47-EE1CE7430E0A}" dt="2021-05-16T19:33:19.312" v="2430"/>
          <ac:spMkLst>
            <pc:docMk/>
            <pc:sldMk cId="50242883" sldId="319"/>
            <ac:spMk id="17" creationId="{5B201BB9-56F8-44C9-B121-E26B39BA5653}"/>
          </ac:spMkLst>
        </pc:spChg>
        <pc:spChg chg="add mod">
          <ac:chgData name="Agustín Bunader" userId="6e719ad08ff68a50" providerId="LiveId" clId="{AA2632EA-8ED0-41AE-BB47-EE1CE7430E0A}" dt="2021-05-16T19:33:19.312" v="2430"/>
          <ac:spMkLst>
            <pc:docMk/>
            <pc:sldMk cId="50242883" sldId="319"/>
            <ac:spMk id="18" creationId="{8E697408-CF3E-483B-A7C8-29F0FD131F47}"/>
          </ac:spMkLst>
        </pc:spChg>
        <pc:spChg chg="add mod">
          <ac:chgData name="Agustín Bunader" userId="6e719ad08ff68a50" providerId="LiveId" clId="{AA2632EA-8ED0-41AE-BB47-EE1CE7430E0A}" dt="2021-05-16T19:33:19.312" v="2430"/>
          <ac:spMkLst>
            <pc:docMk/>
            <pc:sldMk cId="50242883" sldId="319"/>
            <ac:spMk id="19" creationId="{7884641A-3A94-40E7-B4BD-09B9EDA451F0}"/>
          </ac:spMkLst>
        </pc:spChg>
        <pc:spChg chg="add mod">
          <ac:chgData name="Agustín Bunader" userId="6e719ad08ff68a50" providerId="LiveId" clId="{AA2632EA-8ED0-41AE-BB47-EE1CE7430E0A}" dt="2021-05-16T19:33:19.312" v="2430"/>
          <ac:spMkLst>
            <pc:docMk/>
            <pc:sldMk cId="50242883" sldId="319"/>
            <ac:spMk id="20" creationId="{C803085F-65F5-48D4-B18D-470FFD98E089}"/>
          </ac:spMkLst>
        </pc:spChg>
        <pc:spChg chg="add mod">
          <ac:chgData name="Agustín Bunader" userId="6e719ad08ff68a50" providerId="LiveId" clId="{AA2632EA-8ED0-41AE-BB47-EE1CE7430E0A}" dt="2021-05-16T19:33:19.312" v="2430"/>
          <ac:spMkLst>
            <pc:docMk/>
            <pc:sldMk cId="50242883" sldId="319"/>
            <ac:spMk id="21" creationId="{F76DE62D-AB97-43DB-8997-824066579D26}"/>
          </ac:spMkLst>
        </pc:spChg>
        <pc:spChg chg="add mod">
          <ac:chgData name="Agustín Bunader" userId="6e719ad08ff68a50" providerId="LiveId" clId="{AA2632EA-8ED0-41AE-BB47-EE1CE7430E0A}" dt="2021-05-16T19:33:19.312" v="2430"/>
          <ac:spMkLst>
            <pc:docMk/>
            <pc:sldMk cId="50242883" sldId="319"/>
            <ac:spMk id="22" creationId="{61B9628F-BEAC-4FC1-9A87-C962BE9341EF}"/>
          </ac:spMkLst>
        </pc:spChg>
        <pc:spChg chg="add mod">
          <ac:chgData name="Agustín Bunader" userId="6e719ad08ff68a50" providerId="LiveId" clId="{AA2632EA-8ED0-41AE-BB47-EE1CE7430E0A}" dt="2021-05-16T19:33:19.312" v="2430"/>
          <ac:spMkLst>
            <pc:docMk/>
            <pc:sldMk cId="50242883" sldId="319"/>
            <ac:spMk id="23" creationId="{A6F28677-2FD6-4879-87EA-93910C55C719}"/>
          </ac:spMkLst>
        </pc:spChg>
        <pc:spChg chg="add mod">
          <ac:chgData name="Agustín Bunader" userId="6e719ad08ff68a50" providerId="LiveId" clId="{AA2632EA-8ED0-41AE-BB47-EE1CE7430E0A}" dt="2021-05-16T19:33:19.312" v="2430"/>
          <ac:spMkLst>
            <pc:docMk/>
            <pc:sldMk cId="50242883" sldId="319"/>
            <ac:spMk id="24" creationId="{883D366F-31F4-4569-B487-9F57F7052153}"/>
          </ac:spMkLst>
        </pc:spChg>
        <pc:spChg chg="add mod">
          <ac:chgData name="Agustín Bunader" userId="6e719ad08ff68a50" providerId="LiveId" clId="{AA2632EA-8ED0-41AE-BB47-EE1CE7430E0A}" dt="2021-05-16T19:33:36.700" v="2432"/>
          <ac:spMkLst>
            <pc:docMk/>
            <pc:sldMk cId="50242883" sldId="319"/>
            <ac:spMk id="34" creationId="{7CE1DFBA-F714-494A-97F1-0CE08DD53795}"/>
          </ac:spMkLst>
        </pc:spChg>
        <pc:spChg chg="add mod">
          <ac:chgData name="Agustín Bunader" userId="6e719ad08ff68a50" providerId="LiveId" clId="{AA2632EA-8ED0-41AE-BB47-EE1CE7430E0A}" dt="2021-05-16T19:33:36.700" v="2432"/>
          <ac:spMkLst>
            <pc:docMk/>
            <pc:sldMk cId="50242883" sldId="319"/>
            <ac:spMk id="35" creationId="{414B13CB-0471-4A0F-AE8B-E81636EB254C}"/>
          </ac:spMkLst>
        </pc:spChg>
        <pc:spChg chg="add mod">
          <ac:chgData name="Agustín Bunader" userId="6e719ad08ff68a50" providerId="LiveId" clId="{AA2632EA-8ED0-41AE-BB47-EE1CE7430E0A}" dt="2021-05-16T19:33:36.700" v="2432"/>
          <ac:spMkLst>
            <pc:docMk/>
            <pc:sldMk cId="50242883" sldId="319"/>
            <ac:spMk id="36" creationId="{5BE3B625-1E5F-436E-987B-196DDD9A668C}"/>
          </ac:spMkLst>
        </pc:spChg>
        <pc:spChg chg="add mod">
          <ac:chgData name="Agustín Bunader" userId="6e719ad08ff68a50" providerId="LiveId" clId="{AA2632EA-8ED0-41AE-BB47-EE1CE7430E0A}" dt="2021-05-16T19:33:36.700" v="2432"/>
          <ac:spMkLst>
            <pc:docMk/>
            <pc:sldMk cId="50242883" sldId="319"/>
            <ac:spMk id="37" creationId="{62C83900-3CCB-43A4-A7F6-9586501F20CA}"/>
          </ac:spMkLst>
        </pc:spChg>
        <pc:spChg chg="add mod">
          <ac:chgData name="Agustín Bunader" userId="6e719ad08ff68a50" providerId="LiveId" clId="{AA2632EA-8ED0-41AE-BB47-EE1CE7430E0A}" dt="2021-05-16T19:33:36.700" v="2432"/>
          <ac:spMkLst>
            <pc:docMk/>
            <pc:sldMk cId="50242883" sldId="319"/>
            <ac:spMk id="38" creationId="{9182A77C-726F-4223-A4D7-3C8014047CAA}"/>
          </ac:spMkLst>
        </pc:spChg>
        <pc:spChg chg="add mod">
          <ac:chgData name="Agustín Bunader" userId="6e719ad08ff68a50" providerId="LiveId" clId="{AA2632EA-8ED0-41AE-BB47-EE1CE7430E0A}" dt="2021-05-16T19:33:36.700" v="2432"/>
          <ac:spMkLst>
            <pc:docMk/>
            <pc:sldMk cId="50242883" sldId="319"/>
            <ac:spMk id="39" creationId="{17E097EA-E997-43C1-B69C-F668E96B5F20}"/>
          </ac:spMkLst>
        </pc:spChg>
        <pc:spChg chg="add mod">
          <ac:chgData name="Agustín Bunader" userId="6e719ad08ff68a50" providerId="LiveId" clId="{AA2632EA-8ED0-41AE-BB47-EE1CE7430E0A}" dt="2021-05-16T19:33:36.700" v="2432"/>
          <ac:spMkLst>
            <pc:docMk/>
            <pc:sldMk cId="50242883" sldId="319"/>
            <ac:spMk id="40" creationId="{BE24478E-C2AE-4DA1-83F7-B3A3CFC3A342}"/>
          </ac:spMkLst>
        </pc:spChg>
        <pc:spChg chg="add mod">
          <ac:chgData name="Agustín Bunader" userId="6e719ad08ff68a50" providerId="LiveId" clId="{AA2632EA-8ED0-41AE-BB47-EE1CE7430E0A}" dt="2021-05-16T19:33:36.700" v="2432"/>
          <ac:spMkLst>
            <pc:docMk/>
            <pc:sldMk cId="50242883" sldId="319"/>
            <ac:spMk id="41" creationId="{D863DE9E-AAD4-4090-B011-FAAEEB2499B3}"/>
          </ac:spMkLst>
        </pc:spChg>
        <pc:spChg chg="add mod">
          <ac:chgData name="Agustín Bunader" userId="6e719ad08ff68a50" providerId="LiveId" clId="{AA2632EA-8ED0-41AE-BB47-EE1CE7430E0A}" dt="2021-05-16T19:33:36.700" v="2432"/>
          <ac:spMkLst>
            <pc:docMk/>
            <pc:sldMk cId="50242883" sldId="319"/>
            <ac:spMk id="42" creationId="{90D851AE-A0F8-454F-89E3-3CC603722654}"/>
          </ac:spMkLst>
        </pc:spChg>
        <pc:spChg chg="add mod">
          <ac:chgData name="Agustín Bunader" userId="6e719ad08ff68a50" providerId="LiveId" clId="{AA2632EA-8ED0-41AE-BB47-EE1CE7430E0A}" dt="2021-05-16T19:33:36.700" v="2432"/>
          <ac:spMkLst>
            <pc:docMk/>
            <pc:sldMk cId="50242883" sldId="319"/>
            <ac:spMk id="43" creationId="{1DEFAA84-4256-467F-A355-F41789AC1215}"/>
          </ac:spMkLst>
        </pc:spChg>
        <pc:spChg chg="add mod">
          <ac:chgData name="Agustín Bunader" userId="6e719ad08ff68a50" providerId="LiveId" clId="{AA2632EA-8ED0-41AE-BB47-EE1CE7430E0A}" dt="2021-05-16T19:33:36.700" v="2432"/>
          <ac:spMkLst>
            <pc:docMk/>
            <pc:sldMk cId="50242883" sldId="319"/>
            <ac:spMk id="44" creationId="{26B542D2-28D7-4E8F-86AE-E32FD8D09954}"/>
          </ac:spMkLst>
        </pc:spChg>
        <pc:spChg chg="add mod">
          <ac:chgData name="Agustín Bunader" userId="6e719ad08ff68a50" providerId="LiveId" clId="{AA2632EA-8ED0-41AE-BB47-EE1CE7430E0A}" dt="2021-05-16T19:33:36.700" v="2432"/>
          <ac:spMkLst>
            <pc:docMk/>
            <pc:sldMk cId="50242883" sldId="319"/>
            <ac:spMk id="45" creationId="{82880A08-4A6E-4D23-ABCA-046E8870F7C8}"/>
          </ac:spMkLst>
        </pc:spChg>
        <pc:spChg chg="add mod">
          <ac:chgData name="Agustín Bunader" userId="6e719ad08ff68a50" providerId="LiveId" clId="{AA2632EA-8ED0-41AE-BB47-EE1CE7430E0A}" dt="2021-05-16T19:33:36.700" v="2432"/>
          <ac:spMkLst>
            <pc:docMk/>
            <pc:sldMk cId="50242883" sldId="319"/>
            <ac:spMk id="46" creationId="{58FCA86C-8AF3-44D0-A5B7-CAEB220DBC5D}"/>
          </ac:spMkLst>
        </pc:spChg>
        <pc:spChg chg="add mod">
          <ac:chgData name="Agustín Bunader" userId="6e719ad08ff68a50" providerId="LiveId" clId="{AA2632EA-8ED0-41AE-BB47-EE1CE7430E0A}" dt="2021-05-16T19:33:36.700" v="2432"/>
          <ac:spMkLst>
            <pc:docMk/>
            <pc:sldMk cId="50242883" sldId="319"/>
            <ac:spMk id="47" creationId="{7E512E25-AA5C-44CD-AEEB-2C277706DAB3}"/>
          </ac:spMkLst>
        </pc:spChg>
        <pc:spChg chg="add mod">
          <ac:chgData name="Agustín Bunader" userId="6e719ad08ff68a50" providerId="LiveId" clId="{AA2632EA-8ED0-41AE-BB47-EE1CE7430E0A}" dt="2021-05-16T19:33:36.700" v="2432"/>
          <ac:spMkLst>
            <pc:docMk/>
            <pc:sldMk cId="50242883" sldId="319"/>
            <ac:spMk id="48" creationId="{5729ED51-8276-4F23-AFEA-42B2058BA1FD}"/>
          </ac:spMkLst>
        </pc:spChg>
        <pc:spChg chg="add mod">
          <ac:chgData name="Agustín Bunader" userId="6e719ad08ff68a50" providerId="LiveId" clId="{AA2632EA-8ED0-41AE-BB47-EE1CE7430E0A}" dt="2021-05-16T19:33:36.700" v="2432"/>
          <ac:spMkLst>
            <pc:docMk/>
            <pc:sldMk cId="50242883" sldId="319"/>
            <ac:spMk id="49" creationId="{B684279A-DDF3-4D8F-A6D7-4F58671D639F}"/>
          </ac:spMkLst>
        </pc:spChg>
        <pc:spChg chg="add mod">
          <ac:chgData name="Agustín Bunader" userId="6e719ad08ff68a50" providerId="LiveId" clId="{AA2632EA-8ED0-41AE-BB47-EE1CE7430E0A}" dt="2021-05-16T19:33:36.700" v="2432"/>
          <ac:spMkLst>
            <pc:docMk/>
            <pc:sldMk cId="50242883" sldId="319"/>
            <ac:spMk id="50" creationId="{D8488884-B989-45EA-A11A-9F617F72334D}"/>
          </ac:spMkLst>
        </pc:spChg>
        <pc:spChg chg="add mod">
          <ac:chgData name="Agustín Bunader" userId="6e719ad08ff68a50" providerId="LiveId" clId="{AA2632EA-8ED0-41AE-BB47-EE1CE7430E0A}" dt="2021-05-16T19:33:36.700" v="2432"/>
          <ac:spMkLst>
            <pc:docMk/>
            <pc:sldMk cId="50242883" sldId="319"/>
            <ac:spMk id="51" creationId="{0DD885E1-C3A9-4FB0-ADE4-2B90AC4A9D6E}"/>
          </ac:spMkLst>
        </pc:spChg>
        <pc:spChg chg="add mod">
          <ac:chgData name="Agustín Bunader" userId="6e719ad08ff68a50" providerId="LiveId" clId="{AA2632EA-8ED0-41AE-BB47-EE1CE7430E0A}" dt="2021-05-16T19:33:50.177" v="2434"/>
          <ac:spMkLst>
            <pc:docMk/>
            <pc:sldMk cId="50242883" sldId="319"/>
            <ac:spMk id="61" creationId="{F2C3BFD4-DC8C-4650-B3BE-418FF61400D2}"/>
          </ac:spMkLst>
        </pc:spChg>
        <pc:spChg chg="add mod">
          <ac:chgData name="Agustín Bunader" userId="6e719ad08ff68a50" providerId="LiveId" clId="{AA2632EA-8ED0-41AE-BB47-EE1CE7430E0A}" dt="2021-05-16T19:33:50.177" v="2434"/>
          <ac:spMkLst>
            <pc:docMk/>
            <pc:sldMk cId="50242883" sldId="319"/>
            <ac:spMk id="62" creationId="{38F36054-C45D-41FC-A727-6EF21ACD4E18}"/>
          </ac:spMkLst>
        </pc:spChg>
        <pc:spChg chg="add mod">
          <ac:chgData name="Agustín Bunader" userId="6e719ad08ff68a50" providerId="LiveId" clId="{AA2632EA-8ED0-41AE-BB47-EE1CE7430E0A}" dt="2021-05-16T19:33:50.177" v="2434"/>
          <ac:spMkLst>
            <pc:docMk/>
            <pc:sldMk cId="50242883" sldId="319"/>
            <ac:spMk id="63" creationId="{BAFA6764-90BE-430A-9340-79B58FE7ADE8}"/>
          </ac:spMkLst>
        </pc:spChg>
        <pc:spChg chg="add mod">
          <ac:chgData name="Agustín Bunader" userId="6e719ad08ff68a50" providerId="LiveId" clId="{AA2632EA-8ED0-41AE-BB47-EE1CE7430E0A}" dt="2021-05-16T19:33:50.177" v="2434"/>
          <ac:spMkLst>
            <pc:docMk/>
            <pc:sldMk cId="50242883" sldId="319"/>
            <ac:spMk id="64" creationId="{A2CE7E10-FD26-45E0-84D3-D47FEDB5992F}"/>
          </ac:spMkLst>
        </pc:spChg>
        <pc:spChg chg="add mod">
          <ac:chgData name="Agustín Bunader" userId="6e719ad08ff68a50" providerId="LiveId" clId="{AA2632EA-8ED0-41AE-BB47-EE1CE7430E0A}" dt="2021-05-16T19:33:50.177" v="2434"/>
          <ac:spMkLst>
            <pc:docMk/>
            <pc:sldMk cId="50242883" sldId="319"/>
            <ac:spMk id="65" creationId="{AF29753D-11FF-444A-AA2B-B48ED1E0F87A}"/>
          </ac:spMkLst>
        </pc:spChg>
        <pc:spChg chg="add mod">
          <ac:chgData name="Agustín Bunader" userId="6e719ad08ff68a50" providerId="LiveId" clId="{AA2632EA-8ED0-41AE-BB47-EE1CE7430E0A}" dt="2021-05-16T19:33:50.177" v="2434"/>
          <ac:spMkLst>
            <pc:docMk/>
            <pc:sldMk cId="50242883" sldId="319"/>
            <ac:spMk id="66" creationId="{552BC58E-20DA-4A8B-81FB-7041FCE911CD}"/>
          </ac:spMkLst>
        </pc:spChg>
        <pc:spChg chg="add mod">
          <ac:chgData name="Agustín Bunader" userId="6e719ad08ff68a50" providerId="LiveId" clId="{AA2632EA-8ED0-41AE-BB47-EE1CE7430E0A}" dt="2021-05-16T19:33:50.177" v="2434"/>
          <ac:spMkLst>
            <pc:docMk/>
            <pc:sldMk cId="50242883" sldId="319"/>
            <ac:spMk id="67" creationId="{6E889DDA-0DF2-4591-9F92-0ED2DCBF242E}"/>
          </ac:spMkLst>
        </pc:spChg>
        <pc:spChg chg="add mod">
          <ac:chgData name="Agustín Bunader" userId="6e719ad08ff68a50" providerId="LiveId" clId="{AA2632EA-8ED0-41AE-BB47-EE1CE7430E0A}" dt="2021-05-16T19:33:50.177" v="2434"/>
          <ac:spMkLst>
            <pc:docMk/>
            <pc:sldMk cId="50242883" sldId="319"/>
            <ac:spMk id="68" creationId="{50828CC0-3FB8-40BD-B665-DA9B4241F3A4}"/>
          </ac:spMkLst>
        </pc:spChg>
        <pc:spChg chg="add mod">
          <ac:chgData name="Agustín Bunader" userId="6e719ad08ff68a50" providerId="LiveId" clId="{AA2632EA-8ED0-41AE-BB47-EE1CE7430E0A}" dt="2021-05-16T19:33:50.177" v="2434"/>
          <ac:spMkLst>
            <pc:docMk/>
            <pc:sldMk cId="50242883" sldId="319"/>
            <ac:spMk id="69" creationId="{84AAF521-0AD2-4626-9A59-9631F2E61B57}"/>
          </ac:spMkLst>
        </pc:spChg>
        <pc:spChg chg="add mod">
          <ac:chgData name="Agustín Bunader" userId="6e719ad08ff68a50" providerId="LiveId" clId="{AA2632EA-8ED0-41AE-BB47-EE1CE7430E0A}" dt="2021-05-16T19:33:50.177" v="2434"/>
          <ac:spMkLst>
            <pc:docMk/>
            <pc:sldMk cId="50242883" sldId="319"/>
            <ac:spMk id="70" creationId="{FDD31641-B088-46A0-A211-5F57BBAFAA81}"/>
          </ac:spMkLst>
        </pc:spChg>
        <pc:spChg chg="add mod">
          <ac:chgData name="Agustín Bunader" userId="6e719ad08ff68a50" providerId="LiveId" clId="{AA2632EA-8ED0-41AE-BB47-EE1CE7430E0A}" dt="2021-05-16T19:33:50.177" v="2434"/>
          <ac:spMkLst>
            <pc:docMk/>
            <pc:sldMk cId="50242883" sldId="319"/>
            <ac:spMk id="71" creationId="{C7F38EF9-BA02-467D-997E-2C868FB49B24}"/>
          </ac:spMkLst>
        </pc:spChg>
        <pc:spChg chg="add mod">
          <ac:chgData name="Agustín Bunader" userId="6e719ad08ff68a50" providerId="LiveId" clId="{AA2632EA-8ED0-41AE-BB47-EE1CE7430E0A}" dt="2021-05-16T19:33:50.177" v="2434"/>
          <ac:spMkLst>
            <pc:docMk/>
            <pc:sldMk cId="50242883" sldId="319"/>
            <ac:spMk id="72" creationId="{2EA8C715-14CB-473A-B765-B905F97A0619}"/>
          </ac:spMkLst>
        </pc:spChg>
        <pc:spChg chg="add mod">
          <ac:chgData name="Agustín Bunader" userId="6e719ad08ff68a50" providerId="LiveId" clId="{AA2632EA-8ED0-41AE-BB47-EE1CE7430E0A}" dt="2021-05-16T19:33:50.177" v="2434"/>
          <ac:spMkLst>
            <pc:docMk/>
            <pc:sldMk cId="50242883" sldId="319"/>
            <ac:spMk id="73" creationId="{E47AF185-A6AE-4DB9-8732-F69C36AC63DC}"/>
          </ac:spMkLst>
        </pc:spChg>
        <pc:spChg chg="add mod">
          <ac:chgData name="Agustín Bunader" userId="6e719ad08ff68a50" providerId="LiveId" clId="{AA2632EA-8ED0-41AE-BB47-EE1CE7430E0A}" dt="2021-05-16T19:33:50.177" v="2434"/>
          <ac:spMkLst>
            <pc:docMk/>
            <pc:sldMk cId="50242883" sldId="319"/>
            <ac:spMk id="74" creationId="{43A0CE57-0126-4F89-B799-572962CF33E5}"/>
          </ac:spMkLst>
        </pc:spChg>
        <pc:spChg chg="add mod">
          <ac:chgData name="Agustín Bunader" userId="6e719ad08ff68a50" providerId="LiveId" clId="{AA2632EA-8ED0-41AE-BB47-EE1CE7430E0A}" dt="2021-05-16T19:33:50.177" v="2434"/>
          <ac:spMkLst>
            <pc:docMk/>
            <pc:sldMk cId="50242883" sldId="319"/>
            <ac:spMk id="75" creationId="{DE1F6C5D-4C8C-4E78-9855-C95D923709B9}"/>
          </ac:spMkLst>
        </pc:spChg>
        <pc:spChg chg="add mod">
          <ac:chgData name="Agustín Bunader" userId="6e719ad08ff68a50" providerId="LiveId" clId="{AA2632EA-8ED0-41AE-BB47-EE1CE7430E0A}" dt="2021-05-16T19:33:50.177" v="2434"/>
          <ac:spMkLst>
            <pc:docMk/>
            <pc:sldMk cId="50242883" sldId="319"/>
            <ac:spMk id="76" creationId="{5E4AB52F-C0B6-442C-BDF0-CD0C30B0B5E3}"/>
          </ac:spMkLst>
        </pc:spChg>
        <pc:spChg chg="add mod">
          <ac:chgData name="Agustín Bunader" userId="6e719ad08ff68a50" providerId="LiveId" clId="{AA2632EA-8ED0-41AE-BB47-EE1CE7430E0A}" dt="2021-05-16T19:33:50.177" v="2434"/>
          <ac:spMkLst>
            <pc:docMk/>
            <pc:sldMk cId="50242883" sldId="319"/>
            <ac:spMk id="77" creationId="{05C962E8-7022-4E65-9571-066844E93CFD}"/>
          </ac:spMkLst>
        </pc:spChg>
        <pc:spChg chg="add mod">
          <ac:chgData name="Agustín Bunader" userId="6e719ad08ff68a50" providerId="LiveId" clId="{AA2632EA-8ED0-41AE-BB47-EE1CE7430E0A}" dt="2021-05-16T19:33:50.177" v="2434"/>
          <ac:spMkLst>
            <pc:docMk/>
            <pc:sldMk cId="50242883" sldId="319"/>
            <ac:spMk id="78" creationId="{E9DE5CF7-70AD-456D-8BFF-D561512D137D}"/>
          </ac:spMkLst>
        </pc:spChg>
        <pc:grpChg chg="add mod">
          <ac:chgData name="Agustín Bunader" userId="6e719ad08ff68a50" providerId="LiveId" clId="{AA2632EA-8ED0-41AE-BB47-EE1CE7430E0A}" dt="2021-05-16T19:33:19.312" v="2430"/>
          <ac:grpSpMkLst>
            <pc:docMk/>
            <pc:sldMk cId="50242883" sldId="319"/>
            <ac:grpSpMk id="10" creationId="{77CC6741-A0C3-4F6E-BFD1-079C4507DBDA}"/>
          </ac:grpSpMkLst>
        </pc:grpChg>
        <pc:grpChg chg="add mod">
          <ac:chgData name="Agustín Bunader" userId="6e719ad08ff68a50" providerId="LiveId" clId="{AA2632EA-8ED0-41AE-BB47-EE1CE7430E0A}" dt="2021-05-16T19:33:19.312" v="2430"/>
          <ac:grpSpMkLst>
            <pc:docMk/>
            <pc:sldMk cId="50242883" sldId="319"/>
            <ac:grpSpMk id="12" creationId="{A03DF51F-5F98-484B-83A9-112D39C95FB6}"/>
          </ac:grpSpMkLst>
        </pc:grpChg>
        <pc:grpChg chg="add mod">
          <ac:chgData name="Agustín Bunader" userId="6e719ad08ff68a50" providerId="LiveId" clId="{AA2632EA-8ED0-41AE-BB47-EE1CE7430E0A}" dt="2021-05-16T19:33:19.312" v="2430"/>
          <ac:grpSpMkLst>
            <pc:docMk/>
            <pc:sldMk cId="50242883" sldId="319"/>
            <ac:grpSpMk id="13" creationId="{49783B28-F3C0-49E9-9791-C228D30A77C0}"/>
          </ac:grpSpMkLst>
        </pc:grpChg>
        <pc:grpChg chg="add mod">
          <ac:chgData name="Agustín Bunader" userId="6e719ad08ff68a50" providerId="LiveId" clId="{AA2632EA-8ED0-41AE-BB47-EE1CE7430E0A}" dt="2021-05-16T19:33:19.312" v="2430"/>
          <ac:grpSpMkLst>
            <pc:docMk/>
            <pc:sldMk cId="50242883" sldId="319"/>
            <ac:grpSpMk id="16" creationId="{1DF54C8D-2800-46B5-8C70-77415BD1D1E4}"/>
          </ac:grpSpMkLst>
        </pc:grpChg>
        <pc:grpChg chg="add mod">
          <ac:chgData name="Agustín Bunader" userId="6e719ad08ff68a50" providerId="LiveId" clId="{AA2632EA-8ED0-41AE-BB47-EE1CE7430E0A}" dt="2021-05-16T19:33:36.700" v="2432"/>
          <ac:grpSpMkLst>
            <pc:docMk/>
            <pc:sldMk cId="50242883" sldId="319"/>
            <ac:grpSpMk id="25" creationId="{52A380D7-F6D4-4EFB-A7DF-64C8F525DC9A}"/>
          </ac:grpSpMkLst>
        </pc:grpChg>
        <pc:grpChg chg="add mod">
          <ac:chgData name="Agustín Bunader" userId="6e719ad08ff68a50" providerId="LiveId" clId="{AA2632EA-8ED0-41AE-BB47-EE1CE7430E0A}" dt="2021-05-16T19:33:36.700" v="2432"/>
          <ac:grpSpMkLst>
            <pc:docMk/>
            <pc:sldMk cId="50242883" sldId="319"/>
            <ac:grpSpMk id="26" creationId="{C3BDE07F-D5BA-4B7D-AF27-2D26EA87C6B3}"/>
          </ac:grpSpMkLst>
        </pc:grpChg>
        <pc:grpChg chg="add mod">
          <ac:chgData name="Agustín Bunader" userId="6e719ad08ff68a50" providerId="LiveId" clId="{AA2632EA-8ED0-41AE-BB47-EE1CE7430E0A}" dt="2021-05-16T19:33:36.700" v="2432"/>
          <ac:grpSpMkLst>
            <pc:docMk/>
            <pc:sldMk cId="50242883" sldId="319"/>
            <ac:grpSpMk id="27" creationId="{884489A4-7265-4CE0-982A-16B90861708C}"/>
          </ac:grpSpMkLst>
        </pc:grpChg>
        <pc:grpChg chg="add mod">
          <ac:chgData name="Agustín Bunader" userId="6e719ad08ff68a50" providerId="LiveId" clId="{AA2632EA-8ED0-41AE-BB47-EE1CE7430E0A}" dt="2021-05-16T19:33:36.700" v="2432"/>
          <ac:grpSpMkLst>
            <pc:docMk/>
            <pc:sldMk cId="50242883" sldId="319"/>
            <ac:grpSpMk id="28" creationId="{75D88B0C-229E-4B2B-9978-1B7A605B2F11}"/>
          </ac:grpSpMkLst>
        </pc:grpChg>
        <pc:grpChg chg="add mod">
          <ac:chgData name="Agustín Bunader" userId="6e719ad08ff68a50" providerId="LiveId" clId="{AA2632EA-8ED0-41AE-BB47-EE1CE7430E0A}" dt="2021-05-16T19:33:36.700" v="2432"/>
          <ac:grpSpMkLst>
            <pc:docMk/>
            <pc:sldMk cId="50242883" sldId="319"/>
            <ac:grpSpMk id="29" creationId="{512ABBF1-EDDA-4DB8-BF18-A9807FFF6645}"/>
          </ac:grpSpMkLst>
        </pc:grpChg>
        <pc:grpChg chg="add mod">
          <ac:chgData name="Agustín Bunader" userId="6e719ad08ff68a50" providerId="LiveId" clId="{AA2632EA-8ED0-41AE-BB47-EE1CE7430E0A}" dt="2021-05-16T19:33:36.700" v="2432"/>
          <ac:grpSpMkLst>
            <pc:docMk/>
            <pc:sldMk cId="50242883" sldId="319"/>
            <ac:grpSpMk id="30" creationId="{1198C3B3-2082-4E63-8C17-AF5F133B25B6}"/>
          </ac:grpSpMkLst>
        </pc:grpChg>
        <pc:grpChg chg="add mod">
          <ac:chgData name="Agustín Bunader" userId="6e719ad08ff68a50" providerId="LiveId" clId="{AA2632EA-8ED0-41AE-BB47-EE1CE7430E0A}" dt="2021-05-16T19:33:36.700" v="2432"/>
          <ac:grpSpMkLst>
            <pc:docMk/>
            <pc:sldMk cId="50242883" sldId="319"/>
            <ac:grpSpMk id="31" creationId="{44CDEC6D-CDE9-4F22-8E17-DEC4B623E080}"/>
          </ac:grpSpMkLst>
        </pc:grpChg>
        <pc:grpChg chg="add mod">
          <ac:chgData name="Agustín Bunader" userId="6e719ad08ff68a50" providerId="LiveId" clId="{AA2632EA-8ED0-41AE-BB47-EE1CE7430E0A}" dt="2021-05-16T19:33:36.700" v="2432"/>
          <ac:grpSpMkLst>
            <pc:docMk/>
            <pc:sldMk cId="50242883" sldId="319"/>
            <ac:grpSpMk id="32" creationId="{0BA1CCB2-F1AE-4BE7-92C4-587F655DB74D}"/>
          </ac:grpSpMkLst>
        </pc:grpChg>
        <pc:grpChg chg="add mod">
          <ac:chgData name="Agustín Bunader" userId="6e719ad08ff68a50" providerId="LiveId" clId="{AA2632EA-8ED0-41AE-BB47-EE1CE7430E0A}" dt="2021-05-16T19:33:36.700" v="2432"/>
          <ac:grpSpMkLst>
            <pc:docMk/>
            <pc:sldMk cId="50242883" sldId="319"/>
            <ac:grpSpMk id="33" creationId="{346AF5F6-50A1-47B4-8D12-0F71D3C11D0D}"/>
          </ac:grpSpMkLst>
        </pc:grpChg>
        <pc:grpChg chg="add mod">
          <ac:chgData name="Agustín Bunader" userId="6e719ad08ff68a50" providerId="LiveId" clId="{AA2632EA-8ED0-41AE-BB47-EE1CE7430E0A}" dt="2021-05-16T19:33:50.177" v="2434"/>
          <ac:grpSpMkLst>
            <pc:docMk/>
            <pc:sldMk cId="50242883" sldId="319"/>
            <ac:grpSpMk id="52" creationId="{7D5EDDBE-5038-4FF6-BE72-E47D4B437C59}"/>
          </ac:grpSpMkLst>
        </pc:grpChg>
        <pc:grpChg chg="add mod">
          <ac:chgData name="Agustín Bunader" userId="6e719ad08ff68a50" providerId="LiveId" clId="{AA2632EA-8ED0-41AE-BB47-EE1CE7430E0A}" dt="2021-05-16T19:33:50.177" v="2434"/>
          <ac:grpSpMkLst>
            <pc:docMk/>
            <pc:sldMk cId="50242883" sldId="319"/>
            <ac:grpSpMk id="53" creationId="{639B9C9B-EFD1-405C-B4DF-F25432EB3482}"/>
          </ac:grpSpMkLst>
        </pc:grpChg>
        <pc:grpChg chg="add mod">
          <ac:chgData name="Agustín Bunader" userId="6e719ad08ff68a50" providerId="LiveId" clId="{AA2632EA-8ED0-41AE-BB47-EE1CE7430E0A}" dt="2021-05-16T19:33:50.177" v="2434"/>
          <ac:grpSpMkLst>
            <pc:docMk/>
            <pc:sldMk cId="50242883" sldId="319"/>
            <ac:grpSpMk id="54" creationId="{DEC88866-29E1-49F0-B57D-F5D16F3F8114}"/>
          </ac:grpSpMkLst>
        </pc:grpChg>
        <pc:grpChg chg="add mod">
          <ac:chgData name="Agustín Bunader" userId="6e719ad08ff68a50" providerId="LiveId" clId="{AA2632EA-8ED0-41AE-BB47-EE1CE7430E0A}" dt="2021-05-16T19:33:50.177" v="2434"/>
          <ac:grpSpMkLst>
            <pc:docMk/>
            <pc:sldMk cId="50242883" sldId="319"/>
            <ac:grpSpMk id="55" creationId="{65675572-6347-401C-AFAB-58A3EA991DED}"/>
          </ac:grpSpMkLst>
        </pc:grpChg>
        <pc:grpChg chg="add mod">
          <ac:chgData name="Agustín Bunader" userId="6e719ad08ff68a50" providerId="LiveId" clId="{AA2632EA-8ED0-41AE-BB47-EE1CE7430E0A}" dt="2021-05-16T19:33:50.177" v="2434"/>
          <ac:grpSpMkLst>
            <pc:docMk/>
            <pc:sldMk cId="50242883" sldId="319"/>
            <ac:grpSpMk id="56" creationId="{48AB3465-B5D0-4B64-9827-3C794A2F4479}"/>
          </ac:grpSpMkLst>
        </pc:grpChg>
        <pc:grpChg chg="add mod">
          <ac:chgData name="Agustín Bunader" userId="6e719ad08ff68a50" providerId="LiveId" clId="{AA2632EA-8ED0-41AE-BB47-EE1CE7430E0A}" dt="2021-05-16T19:33:50.177" v="2434"/>
          <ac:grpSpMkLst>
            <pc:docMk/>
            <pc:sldMk cId="50242883" sldId="319"/>
            <ac:grpSpMk id="57" creationId="{007FD869-766F-4FA4-A6E5-1BB979C742C7}"/>
          </ac:grpSpMkLst>
        </pc:grpChg>
        <pc:grpChg chg="add mod">
          <ac:chgData name="Agustín Bunader" userId="6e719ad08ff68a50" providerId="LiveId" clId="{AA2632EA-8ED0-41AE-BB47-EE1CE7430E0A}" dt="2021-05-16T19:33:50.177" v="2434"/>
          <ac:grpSpMkLst>
            <pc:docMk/>
            <pc:sldMk cId="50242883" sldId="319"/>
            <ac:grpSpMk id="58" creationId="{B8BC5480-2D82-4091-BA2F-D3BAB2D63603}"/>
          </ac:grpSpMkLst>
        </pc:grpChg>
        <pc:grpChg chg="add mod">
          <ac:chgData name="Agustín Bunader" userId="6e719ad08ff68a50" providerId="LiveId" clId="{AA2632EA-8ED0-41AE-BB47-EE1CE7430E0A}" dt="2021-05-16T19:33:50.177" v="2434"/>
          <ac:grpSpMkLst>
            <pc:docMk/>
            <pc:sldMk cId="50242883" sldId="319"/>
            <ac:grpSpMk id="59" creationId="{E8C3A127-0B42-4A46-8EDA-DEB75552ADB9}"/>
          </ac:grpSpMkLst>
        </pc:grpChg>
        <pc:grpChg chg="add mod">
          <ac:chgData name="Agustín Bunader" userId="6e719ad08ff68a50" providerId="LiveId" clId="{AA2632EA-8ED0-41AE-BB47-EE1CE7430E0A}" dt="2021-05-16T19:33:50.177" v="2434"/>
          <ac:grpSpMkLst>
            <pc:docMk/>
            <pc:sldMk cId="50242883" sldId="319"/>
            <ac:grpSpMk id="60" creationId="{A8CDC7B2-FD00-4F03-BA85-D2BC2C88EADB}"/>
          </ac:grpSpMkLst>
        </pc:grpChg>
        <pc:graphicFrameChg chg="add mod">
          <ac:chgData name="Agustín Bunader" userId="6e719ad08ff68a50" providerId="LiveId" clId="{AA2632EA-8ED0-41AE-BB47-EE1CE7430E0A}" dt="2021-05-16T19:37:17.537" v="2534" actId="20577"/>
          <ac:graphicFrameMkLst>
            <pc:docMk/>
            <pc:sldMk cId="50242883" sldId="319"/>
            <ac:graphicFrameMk id="79" creationId="{5E70A127-C002-4C98-928B-4ECD20FC144A}"/>
          </ac:graphicFrameMkLst>
        </pc:graphicFrameChg>
        <pc:picChg chg="add mod">
          <ac:chgData name="Agustín Bunader" userId="6e719ad08ff68a50" providerId="LiveId" clId="{AA2632EA-8ED0-41AE-BB47-EE1CE7430E0A}" dt="2021-05-16T19:39:51.814" v="2535" actId="1076"/>
          <ac:picMkLst>
            <pc:docMk/>
            <pc:sldMk cId="50242883" sldId="319"/>
            <ac:picMk id="3" creationId="{7CCD9FD9-CDAA-447F-A8E5-712E6C58E6E8}"/>
          </ac:picMkLst>
        </pc:picChg>
        <pc:picChg chg="del">
          <ac:chgData name="Agustín Bunader" userId="6e719ad08ff68a50" providerId="LiveId" clId="{AA2632EA-8ED0-41AE-BB47-EE1CE7430E0A}" dt="2021-05-16T16:12:03.389" v="2372" actId="478"/>
          <ac:picMkLst>
            <pc:docMk/>
            <pc:sldMk cId="50242883" sldId="319"/>
            <ac:picMk id="2050" creationId="{CADB4852-F263-4484-AADC-88F71C46305E}"/>
          </ac:picMkLst>
        </pc:picChg>
        <pc:picChg chg="del">
          <ac:chgData name="Agustín Bunader" userId="6e719ad08ff68a50" providerId="LiveId" clId="{AA2632EA-8ED0-41AE-BB47-EE1CE7430E0A}" dt="2021-05-16T16:12:05.201" v="2373" actId="478"/>
          <ac:picMkLst>
            <pc:docMk/>
            <pc:sldMk cId="50242883" sldId="319"/>
            <ac:picMk id="2052" creationId="{BE257927-5EEA-4357-8332-B1E14CC90055}"/>
          </ac:picMkLst>
        </pc:picChg>
      </pc:sldChg>
      <pc:sldChg chg="addSp delSp modSp add mod">
        <pc:chgData name="Agustín Bunader" userId="6e719ad08ff68a50" providerId="LiveId" clId="{AA2632EA-8ED0-41AE-BB47-EE1CE7430E0A}" dt="2021-05-18T15:51:12.884" v="11822" actId="1076"/>
        <pc:sldMkLst>
          <pc:docMk/>
          <pc:sldMk cId="4291755995" sldId="320"/>
        </pc:sldMkLst>
        <pc:spChg chg="mod">
          <ac:chgData name="Agustín Bunader" userId="6e719ad08ff68a50" providerId="LiveId" clId="{AA2632EA-8ED0-41AE-BB47-EE1CE7430E0A}" dt="2021-05-16T19:40:14.732" v="2553" actId="313"/>
          <ac:spMkLst>
            <pc:docMk/>
            <pc:sldMk cId="4291755995" sldId="320"/>
            <ac:spMk id="4" creationId="{B5981CF1-BC08-49F8-B0F9-AAF98EC67450}"/>
          </ac:spMkLst>
        </pc:spChg>
        <pc:spChg chg="add mod">
          <ac:chgData name="Agustín Bunader" userId="6e719ad08ff68a50" providerId="LiveId" clId="{AA2632EA-8ED0-41AE-BB47-EE1CE7430E0A}" dt="2021-05-18T15:50:30.761" v="11817" actId="1076"/>
          <ac:spMkLst>
            <pc:docMk/>
            <pc:sldMk cId="4291755995" sldId="320"/>
            <ac:spMk id="10" creationId="{0ABC968B-689F-4E44-8724-41A32510E997}"/>
          </ac:spMkLst>
        </pc:spChg>
        <pc:spChg chg="del mod">
          <ac:chgData name="Agustín Bunader" userId="6e719ad08ff68a50" providerId="LiveId" clId="{AA2632EA-8ED0-41AE-BB47-EE1CE7430E0A}" dt="2021-05-16T19:42:58.470" v="2602" actId="478"/>
          <ac:spMkLst>
            <pc:docMk/>
            <pc:sldMk cId="4291755995" sldId="320"/>
            <ac:spMk id="15" creationId="{AAEC153E-90CD-4442-B0B5-D997E2EED812}"/>
          </ac:spMkLst>
        </pc:spChg>
        <pc:graphicFrameChg chg="del">
          <ac:chgData name="Agustín Bunader" userId="6e719ad08ff68a50" providerId="LiveId" clId="{AA2632EA-8ED0-41AE-BB47-EE1CE7430E0A}" dt="2021-05-16T19:40:19.717" v="2554" actId="478"/>
          <ac:graphicFrameMkLst>
            <pc:docMk/>
            <pc:sldMk cId="4291755995" sldId="320"/>
            <ac:graphicFrameMk id="79" creationId="{5E70A127-C002-4C98-928B-4ECD20FC144A}"/>
          </ac:graphicFrameMkLst>
        </pc:graphicFrameChg>
        <pc:picChg chg="del">
          <ac:chgData name="Agustín Bunader" userId="6e719ad08ff68a50" providerId="LiveId" clId="{AA2632EA-8ED0-41AE-BB47-EE1CE7430E0A}" dt="2021-05-16T19:40:36.430" v="2585" actId="478"/>
          <ac:picMkLst>
            <pc:docMk/>
            <pc:sldMk cId="4291755995" sldId="320"/>
            <ac:picMk id="3" creationId="{7CCD9FD9-CDAA-447F-A8E5-712E6C58E6E8}"/>
          </ac:picMkLst>
        </pc:picChg>
        <pc:picChg chg="add mod">
          <ac:chgData name="Agustín Bunader" userId="6e719ad08ff68a50" providerId="LiveId" clId="{AA2632EA-8ED0-41AE-BB47-EE1CE7430E0A}" dt="2021-05-18T15:50:47.716" v="11818" actId="1076"/>
          <ac:picMkLst>
            <pc:docMk/>
            <pc:sldMk cId="4291755995" sldId="320"/>
            <ac:picMk id="1026" creationId="{1AAF3CC0-5500-49EA-8CA6-82E07C29C69E}"/>
          </ac:picMkLst>
        </pc:picChg>
        <pc:picChg chg="add del mod">
          <ac:chgData name="Agustín Bunader" userId="6e719ad08ff68a50" providerId="LiveId" clId="{AA2632EA-8ED0-41AE-BB47-EE1CE7430E0A}" dt="2021-05-17T09:33:05.673" v="2958" actId="478"/>
          <ac:picMkLst>
            <pc:docMk/>
            <pc:sldMk cId="4291755995" sldId="320"/>
            <ac:picMk id="1028" creationId="{ED38D865-19BD-4ABE-8C32-085229EAC19F}"/>
          </ac:picMkLst>
        </pc:picChg>
        <pc:picChg chg="add del mod">
          <ac:chgData name="Agustín Bunader" userId="6e719ad08ff68a50" providerId="LiveId" clId="{AA2632EA-8ED0-41AE-BB47-EE1CE7430E0A}" dt="2021-05-17T09:30:54.967" v="2949" actId="478"/>
          <ac:picMkLst>
            <pc:docMk/>
            <pc:sldMk cId="4291755995" sldId="320"/>
            <ac:picMk id="1030" creationId="{5BA48DB2-2729-4155-9F70-875B40EF7383}"/>
          </ac:picMkLst>
        </pc:picChg>
        <pc:picChg chg="add mod">
          <ac:chgData name="Agustín Bunader" userId="6e719ad08ff68a50" providerId="LiveId" clId="{AA2632EA-8ED0-41AE-BB47-EE1CE7430E0A}" dt="2021-05-18T15:51:12.884" v="11822" actId="1076"/>
          <ac:picMkLst>
            <pc:docMk/>
            <pc:sldMk cId="4291755995" sldId="320"/>
            <ac:picMk id="1032" creationId="{8C188AAB-47D5-48F7-A762-9D3DFDF50E00}"/>
          </ac:picMkLst>
        </pc:picChg>
      </pc:sldChg>
      <pc:sldChg chg="addSp delSp modSp add mod">
        <pc:chgData name="Agustín Bunader" userId="6e719ad08ff68a50" providerId="LiveId" clId="{AA2632EA-8ED0-41AE-BB47-EE1CE7430E0A}" dt="2021-05-18T15:51:02.781" v="11820" actId="1076"/>
        <pc:sldMkLst>
          <pc:docMk/>
          <pc:sldMk cId="3896918548" sldId="321"/>
        </pc:sldMkLst>
        <pc:spChg chg="mod">
          <ac:chgData name="Agustín Bunader" userId="6e719ad08ff68a50" providerId="LiveId" clId="{AA2632EA-8ED0-41AE-BB47-EE1CE7430E0A}" dt="2021-05-18T14:11:36.687" v="11381" actId="1076"/>
          <ac:spMkLst>
            <pc:docMk/>
            <pc:sldMk cId="3896918548" sldId="321"/>
            <ac:spMk id="10" creationId="{0ABC968B-689F-4E44-8724-41A32510E997}"/>
          </ac:spMkLst>
        </pc:spChg>
        <pc:picChg chg="add mod">
          <ac:chgData name="Agustín Bunader" userId="6e719ad08ff68a50" providerId="LiveId" clId="{AA2632EA-8ED0-41AE-BB47-EE1CE7430E0A}" dt="2021-05-18T14:16:01.473" v="11408" actId="1076"/>
          <ac:picMkLst>
            <pc:docMk/>
            <pc:sldMk cId="3896918548" sldId="321"/>
            <ac:picMk id="3" creationId="{4FE75018-3F5F-4643-BE50-A7A721996799}"/>
          </ac:picMkLst>
        </pc:picChg>
        <pc:picChg chg="del mod">
          <ac:chgData name="Agustín Bunader" userId="6e719ad08ff68a50" providerId="LiveId" clId="{AA2632EA-8ED0-41AE-BB47-EE1CE7430E0A}" dt="2021-05-17T09:55:09.508" v="3781" actId="478"/>
          <ac:picMkLst>
            <pc:docMk/>
            <pc:sldMk cId="3896918548" sldId="321"/>
            <ac:picMk id="1026" creationId="{1AAF3CC0-5500-49EA-8CA6-82E07C29C69E}"/>
          </ac:picMkLst>
        </pc:picChg>
        <pc:picChg chg="del mod">
          <ac:chgData name="Agustín Bunader" userId="6e719ad08ff68a50" providerId="LiveId" clId="{AA2632EA-8ED0-41AE-BB47-EE1CE7430E0A}" dt="2021-05-17T09:55:10.456" v="3782" actId="478"/>
          <ac:picMkLst>
            <pc:docMk/>
            <pc:sldMk cId="3896918548" sldId="321"/>
            <ac:picMk id="1032" creationId="{8C188AAB-47D5-48F7-A762-9D3DFDF50E00}"/>
          </ac:picMkLst>
        </pc:picChg>
        <pc:picChg chg="add mod">
          <ac:chgData name="Agustín Bunader" userId="6e719ad08ff68a50" providerId="LiveId" clId="{AA2632EA-8ED0-41AE-BB47-EE1CE7430E0A}" dt="2021-05-18T15:51:02.781" v="11820" actId="1076"/>
          <ac:picMkLst>
            <pc:docMk/>
            <pc:sldMk cId="3896918548" sldId="321"/>
            <ac:picMk id="2050" creationId="{8D08EAEB-EED6-4AC6-99B0-BA56EBC3D0A7}"/>
          </ac:picMkLst>
        </pc:picChg>
      </pc:sldChg>
      <pc:sldChg chg="addSp delSp modSp add mod">
        <pc:chgData name="Agustín Bunader" userId="6e719ad08ff68a50" providerId="LiveId" clId="{AA2632EA-8ED0-41AE-BB47-EE1CE7430E0A}" dt="2021-05-18T17:27:30.534" v="12470" actId="20577"/>
        <pc:sldMkLst>
          <pc:docMk/>
          <pc:sldMk cId="1252920097" sldId="322"/>
        </pc:sldMkLst>
        <pc:spChg chg="mod">
          <ac:chgData name="Agustín Bunader" userId="6e719ad08ff68a50" providerId="LiveId" clId="{AA2632EA-8ED0-41AE-BB47-EE1CE7430E0A}" dt="2021-05-18T17:27:30.534" v="12470" actId="20577"/>
          <ac:spMkLst>
            <pc:docMk/>
            <pc:sldMk cId="1252920097" sldId="322"/>
            <ac:spMk id="4" creationId="{B5981CF1-BC08-49F8-B0F9-AAF98EC67450}"/>
          </ac:spMkLst>
        </pc:spChg>
        <pc:spChg chg="mod">
          <ac:chgData name="Agustín Bunader" userId="6e719ad08ff68a50" providerId="LiveId" clId="{AA2632EA-8ED0-41AE-BB47-EE1CE7430E0A}" dt="2021-05-18T14:14:07.695" v="11398" actId="1076"/>
          <ac:spMkLst>
            <pc:docMk/>
            <pc:sldMk cId="1252920097" sldId="322"/>
            <ac:spMk id="10" creationId="{0ABC968B-689F-4E44-8724-41A32510E997}"/>
          </ac:spMkLst>
        </pc:spChg>
        <pc:picChg chg="add mod">
          <ac:chgData name="Agustín Bunader" userId="6e719ad08ff68a50" providerId="LiveId" clId="{AA2632EA-8ED0-41AE-BB47-EE1CE7430E0A}" dt="2021-05-18T14:14:27.344" v="11402" actId="1076"/>
          <ac:picMkLst>
            <pc:docMk/>
            <pc:sldMk cId="1252920097" sldId="322"/>
            <ac:picMk id="3" creationId="{9BC60AE1-8AAB-4030-A9EC-EB1862DF7608}"/>
          </ac:picMkLst>
        </pc:picChg>
        <pc:picChg chg="del">
          <ac:chgData name="Agustín Bunader" userId="6e719ad08ff68a50" providerId="LiveId" clId="{AA2632EA-8ED0-41AE-BB47-EE1CE7430E0A}" dt="2021-05-17T10:25:11.403" v="3791" actId="478"/>
          <ac:picMkLst>
            <pc:docMk/>
            <pc:sldMk cId="1252920097" sldId="322"/>
            <ac:picMk id="1026" creationId="{1AAF3CC0-5500-49EA-8CA6-82E07C29C69E}"/>
          </ac:picMkLst>
        </pc:picChg>
        <pc:picChg chg="del">
          <ac:chgData name="Agustín Bunader" userId="6e719ad08ff68a50" providerId="LiveId" clId="{AA2632EA-8ED0-41AE-BB47-EE1CE7430E0A}" dt="2021-05-17T10:25:12.263" v="3792" actId="478"/>
          <ac:picMkLst>
            <pc:docMk/>
            <pc:sldMk cId="1252920097" sldId="322"/>
            <ac:picMk id="1032" creationId="{8C188AAB-47D5-48F7-A762-9D3DFDF50E00}"/>
          </ac:picMkLst>
        </pc:picChg>
        <pc:picChg chg="add mod">
          <ac:chgData name="Agustín Bunader" userId="6e719ad08ff68a50" providerId="LiveId" clId="{AA2632EA-8ED0-41AE-BB47-EE1CE7430E0A}" dt="2021-05-18T15:51:06.806" v="11821" actId="1076"/>
          <ac:picMkLst>
            <pc:docMk/>
            <pc:sldMk cId="1252920097" sldId="322"/>
            <ac:picMk id="3074" creationId="{AB47B193-B162-4E9D-819B-F765566D5FDE}"/>
          </ac:picMkLst>
        </pc:picChg>
      </pc:sldChg>
      <pc:sldChg chg="addSp delSp modSp add mod">
        <pc:chgData name="Agustín Bunader" userId="6e719ad08ff68a50" providerId="LiveId" clId="{AA2632EA-8ED0-41AE-BB47-EE1CE7430E0A}" dt="2021-05-18T17:28:06.736" v="12474" actId="14100"/>
        <pc:sldMkLst>
          <pc:docMk/>
          <pc:sldMk cId="3389363568" sldId="323"/>
        </pc:sldMkLst>
        <pc:spChg chg="mod">
          <ac:chgData name="Agustín Bunader" userId="6e719ad08ff68a50" providerId="LiveId" clId="{AA2632EA-8ED0-41AE-BB47-EE1CE7430E0A}" dt="2021-05-18T17:28:06.736" v="12474" actId="14100"/>
          <ac:spMkLst>
            <pc:docMk/>
            <pc:sldMk cId="3389363568" sldId="323"/>
            <ac:spMk id="4" creationId="{B5981CF1-BC08-49F8-B0F9-AAF98EC67450}"/>
          </ac:spMkLst>
        </pc:spChg>
        <pc:spChg chg="add del mod">
          <ac:chgData name="Agustín Bunader" userId="6e719ad08ff68a50" providerId="LiveId" clId="{AA2632EA-8ED0-41AE-BB47-EE1CE7430E0A}" dt="2021-05-17T11:47:05.090" v="4895" actId="478"/>
          <ac:spMkLst>
            <pc:docMk/>
            <pc:sldMk cId="3389363568" sldId="323"/>
            <ac:spMk id="5" creationId="{3B76F5BB-6F58-4684-AE02-36734A2F7EF1}"/>
          </ac:spMkLst>
        </pc:spChg>
        <pc:spChg chg="mod">
          <ac:chgData name="Agustín Bunader" userId="6e719ad08ff68a50" providerId="LiveId" clId="{AA2632EA-8ED0-41AE-BB47-EE1CE7430E0A}" dt="2021-05-18T14:12:43.583" v="11390" actId="1076"/>
          <ac:spMkLst>
            <pc:docMk/>
            <pc:sldMk cId="3389363568" sldId="323"/>
            <ac:spMk id="10" creationId="{0ABC968B-689F-4E44-8724-41A32510E997}"/>
          </ac:spMkLst>
        </pc:spChg>
        <pc:picChg chg="add mod">
          <ac:chgData name="Agustín Bunader" userId="6e719ad08ff68a50" providerId="LiveId" clId="{AA2632EA-8ED0-41AE-BB47-EE1CE7430E0A}" dt="2021-05-18T14:14:22.428" v="11401" actId="1076"/>
          <ac:picMkLst>
            <pc:docMk/>
            <pc:sldMk cId="3389363568" sldId="323"/>
            <ac:picMk id="3" creationId="{C1CB1A78-6A15-489B-9E9F-23EF5221B0FD}"/>
          </ac:picMkLst>
        </pc:picChg>
        <pc:picChg chg="del">
          <ac:chgData name="Agustín Bunader" userId="6e719ad08ff68a50" providerId="LiveId" clId="{AA2632EA-8ED0-41AE-BB47-EE1CE7430E0A}" dt="2021-05-17T11:40:31.318" v="4558" actId="478"/>
          <ac:picMkLst>
            <pc:docMk/>
            <pc:sldMk cId="3389363568" sldId="323"/>
            <ac:picMk id="2050" creationId="{8D08EAEB-EED6-4AC6-99B0-BA56EBC3D0A7}"/>
          </ac:picMkLst>
        </pc:picChg>
        <pc:picChg chg="add mod">
          <ac:chgData name="Agustín Bunader" userId="6e719ad08ff68a50" providerId="LiveId" clId="{AA2632EA-8ED0-41AE-BB47-EE1CE7430E0A}" dt="2021-05-18T15:51:28.208" v="11824" actId="1076"/>
          <ac:picMkLst>
            <pc:docMk/>
            <pc:sldMk cId="3389363568" sldId="323"/>
            <ac:picMk id="4098" creationId="{371C718A-F8CA-4684-8299-9FB7EBE720B2}"/>
          </ac:picMkLst>
        </pc:picChg>
      </pc:sldChg>
      <pc:sldChg chg="addSp delSp modSp add mod">
        <pc:chgData name="Agustín Bunader" userId="6e719ad08ff68a50" providerId="LiveId" clId="{AA2632EA-8ED0-41AE-BB47-EE1CE7430E0A}" dt="2021-05-18T17:28:17.497" v="12488" actId="14100"/>
        <pc:sldMkLst>
          <pc:docMk/>
          <pc:sldMk cId="2507482954" sldId="324"/>
        </pc:sldMkLst>
        <pc:spChg chg="mod">
          <ac:chgData name="Agustín Bunader" userId="6e719ad08ff68a50" providerId="LiveId" clId="{AA2632EA-8ED0-41AE-BB47-EE1CE7430E0A}" dt="2021-05-18T17:28:17.497" v="12488" actId="14100"/>
          <ac:spMkLst>
            <pc:docMk/>
            <pc:sldMk cId="2507482954" sldId="324"/>
            <ac:spMk id="4" creationId="{B5981CF1-BC08-49F8-B0F9-AAF98EC67450}"/>
          </ac:spMkLst>
        </pc:spChg>
        <pc:spChg chg="mod">
          <ac:chgData name="Agustín Bunader" userId="6e719ad08ff68a50" providerId="LiveId" clId="{AA2632EA-8ED0-41AE-BB47-EE1CE7430E0A}" dt="2021-05-18T09:59:02.627" v="8790" actId="1076"/>
          <ac:spMkLst>
            <pc:docMk/>
            <pc:sldMk cId="2507482954" sldId="324"/>
            <ac:spMk id="10" creationId="{0ABC968B-689F-4E44-8724-41A32510E997}"/>
          </ac:spMkLst>
        </pc:spChg>
        <pc:spChg chg="add del">
          <ac:chgData name="Agustín Bunader" userId="6e719ad08ff68a50" providerId="LiveId" clId="{AA2632EA-8ED0-41AE-BB47-EE1CE7430E0A}" dt="2021-05-17T12:15:04.836" v="5340" actId="478"/>
          <ac:spMkLst>
            <pc:docMk/>
            <pc:sldMk cId="2507482954" sldId="324"/>
            <ac:spMk id="12" creationId="{3EB7C36B-D1F3-4D76-BBE7-542C207957F2}"/>
          </ac:spMkLst>
        </pc:spChg>
        <pc:picChg chg="del mod">
          <ac:chgData name="Agustín Bunader" userId="6e719ad08ff68a50" providerId="LiveId" clId="{AA2632EA-8ED0-41AE-BB47-EE1CE7430E0A}" dt="2021-05-17T11:47:44.549" v="4898" actId="478"/>
          <ac:picMkLst>
            <pc:docMk/>
            <pc:sldMk cId="2507482954" sldId="324"/>
            <ac:picMk id="3" creationId="{C1CB1A78-6A15-489B-9E9F-23EF5221B0FD}"/>
          </ac:picMkLst>
        </pc:picChg>
        <pc:picChg chg="del">
          <ac:chgData name="Agustín Bunader" userId="6e719ad08ff68a50" providerId="LiveId" clId="{AA2632EA-8ED0-41AE-BB47-EE1CE7430E0A}" dt="2021-05-17T11:47:45.618" v="4899" actId="478"/>
          <ac:picMkLst>
            <pc:docMk/>
            <pc:sldMk cId="2507482954" sldId="324"/>
            <ac:picMk id="4098" creationId="{371C718A-F8CA-4684-8299-9FB7EBE720B2}"/>
          </ac:picMkLst>
        </pc:picChg>
        <pc:picChg chg="add mod">
          <ac:chgData name="Agustín Bunader" userId="6e719ad08ff68a50" providerId="LiveId" clId="{AA2632EA-8ED0-41AE-BB47-EE1CE7430E0A}" dt="2021-05-18T15:51:20.832" v="11823" actId="1076"/>
          <ac:picMkLst>
            <pc:docMk/>
            <pc:sldMk cId="2507482954" sldId="324"/>
            <ac:picMk id="5122" creationId="{28760B10-0B75-439B-97B4-36F93DEE7E57}"/>
          </ac:picMkLst>
        </pc:picChg>
        <pc:picChg chg="add mod">
          <ac:chgData name="Agustín Bunader" userId="6e719ad08ff68a50" providerId="LiveId" clId="{AA2632EA-8ED0-41AE-BB47-EE1CE7430E0A}" dt="2021-05-17T12:16:28.986" v="5356" actId="1076"/>
          <ac:picMkLst>
            <pc:docMk/>
            <pc:sldMk cId="2507482954" sldId="324"/>
            <ac:picMk id="5124" creationId="{820D5C28-F547-4ADB-BAB3-5740AD32C65E}"/>
          </ac:picMkLst>
        </pc:picChg>
      </pc:sldChg>
      <pc:sldChg chg="addSp delSp modSp add mod ord">
        <pc:chgData name="Agustín Bunader" userId="6e719ad08ff68a50" providerId="LiveId" clId="{AA2632EA-8ED0-41AE-BB47-EE1CE7430E0A}" dt="2021-05-17T16:55:32.906" v="6340" actId="20577"/>
        <pc:sldMkLst>
          <pc:docMk/>
          <pc:sldMk cId="2818551976" sldId="325"/>
        </pc:sldMkLst>
        <pc:spChg chg="mod">
          <ac:chgData name="Agustín Bunader" userId="6e719ad08ff68a50" providerId="LiveId" clId="{AA2632EA-8ED0-41AE-BB47-EE1CE7430E0A}" dt="2021-05-17T16:34:11.336" v="5849" actId="14100"/>
          <ac:spMkLst>
            <pc:docMk/>
            <pc:sldMk cId="2818551976" sldId="325"/>
            <ac:spMk id="4" creationId="{B5981CF1-BC08-49F8-B0F9-AAF98EC67450}"/>
          </ac:spMkLst>
        </pc:spChg>
        <pc:spChg chg="add del mod">
          <ac:chgData name="Agustín Bunader" userId="6e719ad08ff68a50" providerId="LiveId" clId="{AA2632EA-8ED0-41AE-BB47-EE1CE7430E0A}" dt="2021-05-17T16:33:22.935" v="5806" actId="478"/>
          <ac:spMkLst>
            <pc:docMk/>
            <pc:sldMk cId="2818551976" sldId="325"/>
            <ac:spMk id="12" creationId="{2DB73527-C877-4643-84FD-0834EC8AE345}"/>
          </ac:spMkLst>
        </pc:spChg>
        <pc:spChg chg="mod">
          <ac:chgData name="Agustín Bunader" userId="6e719ad08ff68a50" providerId="LiveId" clId="{AA2632EA-8ED0-41AE-BB47-EE1CE7430E0A}" dt="2021-05-17T16:53:17.983" v="6296" actId="20577"/>
          <ac:spMkLst>
            <pc:docMk/>
            <pc:sldMk cId="2818551976" sldId="325"/>
            <ac:spMk id="15" creationId="{AAEC153E-90CD-4442-B0B5-D997E2EED812}"/>
          </ac:spMkLst>
        </pc:spChg>
        <pc:spChg chg="add del mod">
          <ac:chgData name="Agustín Bunader" userId="6e719ad08ff68a50" providerId="LiveId" clId="{AA2632EA-8ED0-41AE-BB47-EE1CE7430E0A}" dt="2021-05-17T16:33:18.304" v="5802" actId="478"/>
          <ac:spMkLst>
            <pc:docMk/>
            <pc:sldMk cId="2818551976" sldId="325"/>
            <ac:spMk id="16" creationId="{B90CF7A4-75ED-42D3-B290-7A269BC0141D}"/>
          </ac:spMkLst>
        </pc:spChg>
        <pc:spChg chg="add del mod">
          <ac:chgData name="Agustín Bunader" userId="6e719ad08ff68a50" providerId="LiveId" clId="{AA2632EA-8ED0-41AE-BB47-EE1CE7430E0A}" dt="2021-05-17T16:33:17.551" v="5801" actId="478"/>
          <ac:spMkLst>
            <pc:docMk/>
            <pc:sldMk cId="2818551976" sldId="325"/>
            <ac:spMk id="17" creationId="{CB4930C5-14AA-4295-8863-434B74D26518}"/>
          </ac:spMkLst>
        </pc:spChg>
        <pc:spChg chg="add del mod">
          <ac:chgData name="Agustín Bunader" userId="6e719ad08ff68a50" providerId="LiveId" clId="{AA2632EA-8ED0-41AE-BB47-EE1CE7430E0A}" dt="2021-05-17T16:33:14.169" v="5797" actId="478"/>
          <ac:spMkLst>
            <pc:docMk/>
            <pc:sldMk cId="2818551976" sldId="325"/>
            <ac:spMk id="18" creationId="{1BEFC4A5-5B76-4DA9-93C1-B20353A5B2C1}"/>
          </ac:spMkLst>
        </pc:spChg>
        <pc:spChg chg="add del mod">
          <ac:chgData name="Agustín Bunader" userId="6e719ad08ff68a50" providerId="LiveId" clId="{AA2632EA-8ED0-41AE-BB47-EE1CE7430E0A}" dt="2021-05-17T16:33:14.169" v="5797" actId="478"/>
          <ac:spMkLst>
            <pc:docMk/>
            <pc:sldMk cId="2818551976" sldId="325"/>
            <ac:spMk id="20" creationId="{7AEFED41-9A1B-4141-B710-095A240AA3DE}"/>
          </ac:spMkLst>
        </pc:spChg>
        <pc:spChg chg="add del mod">
          <ac:chgData name="Agustín Bunader" userId="6e719ad08ff68a50" providerId="LiveId" clId="{AA2632EA-8ED0-41AE-BB47-EE1CE7430E0A}" dt="2021-05-17T16:33:21.094" v="5805" actId="478"/>
          <ac:spMkLst>
            <pc:docMk/>
            <pc:sldMk cId="2818551976" sldId="325"/>
            <ac:spMk id="21" creationId="{2F0C6B42-7FAA-4D29-BE4F-68C6DA3268B0}"/>
          </ac:spMkLst>
        </pc:spChg>
        <pc:spChg chg="add del mod">
          <ac:chgData name="Agustín Bunader" userId="6e719ad08ff68a50" providerId="LiveId" clId="{AA2632EA-8ED0-41AE-BB47-EE1CE7430E0A}" dt="2021-05-17T16:33:14.169" v="5797" actId="478"/>
          <ac:spMkLst>
            <pc:docMk/>
            <pc:sldMk cId="2818551976" sldId="325"/>
            <ac:spMk id="22" creationId="{D300A059-24E8-4BD0-ACD2-10564C2C9D6C}"/>
          </ac:spMkLst>
        </pc:spChg>
        <pc:spChg chg="add mod">
          <ac:chgData name="Agustín Bunader" userId="6e719ad08ff68a50" providerId="LiveId" clId="{AA2632EA-8ED0-41AE-BB47-EE1CE7430E0A}" dt="2021-05-17T16:55:22.003" v="6328" actId="1076"/>
          <ac:spMkLst>
            <pc:docMk/>
            <pc:sldMk cId="2818551976" sldId="325"/>
            <ac:spMk id="31" creationId="{FC736191-505A-4AAA-92DB-AFFDAEF34C0A}"/>
          </ac:spMkLst>
        </pc:spChg>
        <pc:spChg chg="add del mod">
          <ac:chgData name="Agustín Bunader" userId="6e719ad08ff68a50" providerId="LiveId" clId="{AA2632EA-8ED0-41AE-BB47-EE1CE7430E0A}" dt="2021-05-17T16:55:18.827" v="6327"/>
          <ac:spMkLst>
            <pc:docMk/>
            <pc:sldMk cId="2818551976" sldId="325"/>
            <ac:spMk id="32" creationId="{C3D6CD60-31A0-4708-8536-504CD1945603}"/>
          </ac:spMkLst>
        </pc:spChg>
        <pc:spChg chg="add mod">
          <ac:chgData name="Agustín Bunader" userId="6e719ad08ff68a50" providerId="LiveId" clId="{AA2632EA-8ED0-41AE-BB47-EE1CE7430E0A}" dt="2021-05-17T16:55:32.906" v="6340" actId="20577"/>
          <ac:spMkLst>
            <pc:docMk/>
            <pc:sldMk cId="2818551976" sldId="325"/>
            <ac:spMk id="33" creationId="{E2F931F6-CBB7-4771-ABF5-00AA7BCFEE27}"/>
          </ac:spMkLst>
        </pc:spChg>
        <pc:graphicFrameChg chg="add del mod">
          <ac:chgData name="Agustín Bunader" userId="6e719ad08ff68a50" providerId="LiveId" clId="{AA2632EA-8ED0-41AE-BB47-EE1CE7430E0A}" dt="2021-05-17T16:41:50.288" v="5931"/>
          <ac:graphicFrameMkLst>
            <pc:docMk/>
            <pc:sldMk cId="2818551976" sldId="325"/>
            <ac:graphicFrameMk id="7" creationId="{77FBBA0C-7530-4CF3-B586-B7463264B597}"/>
          </ac:graphicFrameMkLst>
        </pc:graphicFrameChg>
        <pc:graphicFrameChg chg="add del mod">
          <ac:chgData name="Agustín Bunader" userId="6e719ad08ff68a50" providerId="LiveId" clId="{AA2632EA-8ED0-41AE-BB47-EE1CE7430E0A}" dt="2021-05-17T16:41:58.148" v="5951"/>
          <ac:graphicFrameMkLst>
            <pc:docMk/>
            <pc:sldMk cId="2818551976" sldId="325"/>
            <ac:graphicFrameMk id="9" creationId="{373B5ED5-6757-4C34-B89D-321F53561582}"/>
          </ac:graphicFrameMkLst>
        </pc:graphicFrameChg>
        <pc:graphicFrameChg chg="del mod">
          <ac:chgData name="Agustín Bunader" userId="6e719ad08ff68a50" providerId="LiveId" clId="{AA2632EA-8ED0-41AE-BB47-EE1CE7430E0A}" dt="2021-05-17T16:34:20.331" v="5850" actId="478"/>
          <ac:graphicFrameMkLst>
            <pc:docMk/>
            <pc:sldMk cId="2818551976" sldId="325"/>
            <ac:graphicFrameMk id="79" creationId="{5E70A127-C002-4C98-928B-4ECD20FC144A}"/>
          </ac:graphicFrameMkLst>
        </pc:graphicFrameChg>
        <pc:picChg chg="del">
          <ac:chgData name="Agustín Bunader" userId="6e719ad08ff68a50" providerId="LiveId" clId="{AA2632EA-8ED0-41AE-BB47-EE1CE7430E0A}" dt="2021-05-17T12:18:00.348" v="5387" actId="478"/>
          <ac:picMkLst>
            <pc:docMk/>
            <pc:sldMk cId="2818551976" sldId="325"/>
            <ac:picMk id="3" creationId="{7CCD9FD9-CDAA-447F-A8E5-712E6C58E6E8}"/>
          </ac:picMkLst>
        </pc:picChg>
        <pc:picChg chg="add mod modCrop">
          <ac:chgData name="Agustín Bunader" userId="6e719ad08ff68a50" providerId="LiveId" clId="{AA2632EA-8ED0-41AE-BB47-EE1CE7430E0A}" dt="2021-05-17T16:54:51.491" v="6312" actId="1076"/>
          <ac:picMkLst>
            <pc:docMk/>
            <pc:sldMk cId="2818551976" sldId="325"/>
            <ac:picMk id="5" creationId="{DA1D058E-D784-4FF4-A527-13A580FC4DF3}"/>
          </ac:picMkLst>
        </pc:picChg>
        <pc:picChg chg="add mod">
          <ac:chgData name="Agustín Bunader" userId="6e719ad08ff68a50" providerId="LiveId" clId="{AA2632EA-8ED0-41AE-BB47-EE1CE7430E0A}" dt="2021-05-17T16:33:05.746" v="5795" actId="571"/>
          <ac:picMkLst>
            <pc:docMk/>
            <pc:sldMk cId="2818551976" sldId="325"/>
            <ac:picMk id="25" creationId="{2E168161-6F72-485D-9C29-7E65285E389D}"/>
          </ac:picMkLst>
        </pc:picChg>
        <pc:picChg chg="add mod">
          <ac:chgData name="Agustín Bunader" userId="6e719ad08ff68a50" providerId="LiveId" clId="{AA2632EA-8ED0-41AE-BB47-EE1CE7430E0A}" dt="2021-05-17T16:33:05.746" v="5795" actId="571"/>
          <ac:picMkLst>
            <pc:docMk/>
            <pc:sldMk cId="2818551976" sldId="325"/>
            <ac:picMk id="26" creationId="{403A61F6-8D1F-4BDA-B29A-8BABB3C3F29A}"/>
          </ac:picMkLst>
        </pc:picChg>
        <pc:picChg chg="add del mod">
          <ac:chgData name="Agustín Bunader" userId="6e719ad08ff68a50" providerId="LiveId" clId="{AA2632EA-8ED0-41AE-BB47-EE1CE7430E0A}" dt="2021-05-17T16:33:15.850" v="5798" actId="478"/>
          <ac:picMkLst>
            <pc:docMk/>
            <pc:sldMk cId="2818551976" sldId="325"/>
            <ac:picMk id="6146" creationId="{BC467EC3-9B36-4B8D-9057-0FDC7ABF7A8F}"/>
          </ac:picMkLst>
        </pc:picChg>
        <pc:picChg chg="add del mod">
          <ac:chgData name="Agustín Bunader" userId="6e719ad08ff68a50" providerId="LiveId" clId="{AA2632EA-8ED0-41AE-BB47-EE1CE7430E0A}" dt="2021-05-17T16:33:14.169" v="5797" actId="478"/>
          <ac:picMkLst>
            <pc:docMk/>
            <pc:sldMk cId="2818551976" sldId="325"/>
            <ac:picMk id="6148" creationId="{781B9596-648F-45DA-8CA6-448917459FFB}"/>
          </ac:picMkLst>
        </pc:picChg>
        <pc:picChg chg="add del mod">
          <ac:chgData name="Agustín Bunader" userId="6e719ad08ff68a50" providerId="LiveId" clId="{AA2632EA-8ED0-41AE-BB47-EE1CE7430E0A}" dt="2021-05-17T16:33:14.169" v="5797" actId="478"/>
          <ac:picMkLst>
            <pc:docMk/>
            <pc:sldMk cId="2818551976" sldId="325"/>
            <ac:picMk id="6150" creationId="{92A3EB23-2390-432C-BD4A-4F5C81DC4E90}"/>
          </ac:picMkLst>
        </pc:picChg>
        <pc:picChg chg="add del mod">
          <ac:chgData name="Agustín Bunader" userId="6e719ad08ff68a50" providerId="LiveId" clId="{AA2632EA-8ED0-41AE-BB47-EE1CE7430E0A}" dt="2021-05-17T16:33:14.169" v="5797" actId="478"/>
          <ac:picMkLst>
            <pc:docMk/>
            <pc:sldMk cId="2818551976" sldId="325"/>
            <ac:picMk id="6152" creationId="{9D75E9DA-BE99-40F8-A46F-2B86A60AF079}"/>
          </ac:picMkLst>
        </pc:picChg>
        <pc:picChg chg="add del mod">
          <ac:chgData name="Agustín Bunader" userId="6e719ad08ff68a50" providerId="LiveId" clId="{AA2632EA-8ED0-41AE-BB47-EE1CE7430E0A}" dt="2021-05-17T16:33:16.842" v="5800" actId="478"/>
          <ac:picMkLst>
            <pc:docMk/>
            <pc:sldMk cId="2818551976" sldId="325"/>
            <ac:picMk id="6154" creationId="{2FD076E7-402C-43BE-839F-372E5C286CB2}"/>
          </ac:picMkLst>
        </pc:picChg>
        <pc:picChg chg="add del mod">
          <ac:chgData name="Agustín Bunader" userId="6e719ad08ff68a50" providerId="LiveId" clId="{AA2632EA-8ED0-41AE-BB47-EE1CE7430E0A}" dt="2021-05-17T16:33:16.463" v="5799" actId="478"/>
          <ac:picMkLst>
            <pc:docMk/>
            <pc:sldMk cId="2818551976" sldId="325"/>
            <ac:picMk id="6156" creationId="{0FA2538B-0EF3-4A84-8FA0-7D8FA966582F}"/>
          </ac:picMkLst>
        </pc:picChg>
        <pc:picChg chg="add mod">
          <ac:chgData name="Agustín Bunader" userId="6e719ad08ff68a50" providerId="LiveId" clId="{AA2632EA-8ED0-41AE-BB47-EE1CE7430E0A}" dt="2021-05-17T16:54:53.510" v="6313" actId="1076"/>
          <ac:picMkLst>
            <pc:docMk/>
            <pc:sldMk cId="2818551976" sldId="325"/>
            <ac:picMk id="6158" creationId="{D2DF5826-0F45-4430-BE51-5842B86D529C}"/>
          </ac:picMkLst>
        </pc:picChg>
        <pc:picChg chg="add mod">
          <ac:chgData name="Agustín Bunader" userId="6e719ad08ff68a50" providerId="LiveId" clId="{AA2632EA-8ED0-41AE-BB47-EE1CE7430E0A}" dt="2021-05-17T16:55:00.874" v="6315" actId="1076"/>
          <ac:picMkLst>
            <pc:docMk/>
            <pc:sldMk cId="2818551976" sldId="325"/>
            <ac:picMk id="6160" creationId="{76A01F81-8314-43A9-AD57-E9B4EE511964}"/>
          </ac:picMkLst>
        </pc:picChg>
      </pc:sldChg>
      <pc:sldChg chg="modSp add mod ord">
        <pc:chgData name="Agustín Bunader" userId="6e719ad08ff68a50" providerId="LiveId" clId="{AA2632EA-8ED0-41AE-BB47-EE1CE7430E0A}" dt="2021-05-17T16:33:52.559" v="5821" actId="20577"/>
        <pc:sldMkLst>
          <pc:docMk/>
          <pc:sldMk cId="1208000031" sldId="326"/>
        </pc:sldMkLst>
        <pc:spChg chg="mod">
          <ac:chgData name="Agustín Bunader" userId="6e719ad08ff68a50" providerId="LiveId" clId="{AA2632EA-8ED0-41AE-BB47-EE1CE7430E0A}" dt="2021-05-17T16:33:52.559" v="5821" actId="20577"/>
          <ac:spMkLst>
            <pc:docMk/>
            <pc:sldMk cId="1208000031" sldId="326"/>
            <ac:spMk id="4" creationId="{B5981CF1-BC08-49F8-B0F9-AAF98EC67450}"/>
          </ac:spMkLst>
        </pc:spChg>
      </pc:sldChg>
      <pc:sldChg chg="addSp delSp modSp add mod">
        <pc:chgData name="Agustín Bunader" userId="6e719ad08ff68a50" providerId="LiveId" clId="{AA2632EA-8ED0-41AE-BB47-EE1CE7430E0A}" dt="2021-05-18T15:44:08.627" v="11585" actId="20577"/>
        <pc:sldMkLst>
          <pc:docMk/>
          <pc:sldMk cId="1248574758" sldId="327"/>
        </pc:sldMkLst>
        <pc:spChg chg="add del mod">
          <ac:chgData name="Agustín Bunader" userId="6e719ad08ff68a50" providerId="LiveId" clId="{AA2632EA-8ED0-41AE-BB47-EE1CE7430E0A}" dt="2021-05-17T23:31:07.610" v="7602" actId="478"/>
          <ac:spMkLst>
            <pc:docMk/>
            <pc:sldMk cId="1248574758" sldId="327"/>
            <ac:spMk id="2" creationId="{748AC407-06B1-4F5C-9807-CA8271BEF510}"/>
          </ac:spMkLst>
        </pc:spChg>
        <pc:spChg chg="mod">
          <ac:chgData name="Agustín Bunader" userId="6e719ad08ff68a50" providerId="LiveId" clId="{AA2632EA-8ED0-41AE-BB47-EE1CE7430E0A}" dt="2021-05-18T15:44:08.627" v="11585" actId="20577"/>
          <ac:spMkLst>
            <pc:docMk/>
            <pc:sldMk cId="1248574758" sldId="327"/>
            <ac:spMk id="4" creationId="{B5981CF1-BC08-49F8-B0F9-AAF98EC67450}"/>
          </ac:spMkLst>
        </pc:spChg>
        <pc:spChg chg="add del mod">
          <ac:chgData name="Agustín Bunader" userId="6e719ad08ff68a50" providerId="LiveId" clId="{AA2632EA-8ED0-41AE-BB47-EE1CE7430E0A}" dt="2021-05-17T20:26:47.002" v="7088" actId="478"/>
          <ac:spMkLst>
            <pc:docMk/>
            <pc:sldMk cId="1248574758" sldId="327"/>
            <ac:spMk id="13" creationId="{CF74FA3D-30F8-4EA4-B03C-FF41ACB62F04}"/>
          </ac:spMkLst>
        </pc:spChg>
        <pc:spChg chg="mod">
          <ac:chgData name="Agustín Bunader" userId="6e719ad08ff68a50" providerId="LiveId" clId="{AA2632EA-8ED0-41AE-BB47-EE1CE7430E0A}" dt="2021-05-18T14:00:36.935" v="11345" actId="20577"/>
          <ac:spMkLst>
            <pc:docMk/>
            <pc:sldMk cId="1248574758" sldId="327"/>
            <ac:spMk id="15" creationId="{AAEC153E-90CD-4442-B0B5-D997E2EED812}"/>
          </ac:spMkLst>
        </pc:spChg>
        <pc:spChg chg="add del mod">
          <ac:chgData name="Agustín Bunader" userId="6e719ad08ff68a50" providerId="LiveId" clId="{AA2632EA-8ED0-41AE-BB47-EE1CE7430E0A}" dt="2021-05-18T01:05:28.813" v="7789" actId="478"/>
          <ac:spMkLst>
            <pc:docMk/>
            <pc:sldMk cId="1248574758" sldId="327"/>
            <ac:spMk id="16" creationId="{97A45B7C-F723-46F5-88EC-839F6C4D15CE}"/>
          </ac:spMkLst>
        </pc:spChg>
        <pc:spChg chg="add del mod">
          <ac:chgData name="Agustín Bunader" userId="6e719ad08ff68a50" providerId="LiveId" clId="{AA2632EA-8ED0-41AE-BB47-EE1CE7430E0A}" dt="2021-05-18T08:00:24.905" v="8484" actId="478"/>
          <ac:spMkLst>
            <pc:docMk/>
            <pc:sldMk cId="1248574758" sldId="327"/>
            <ac:spMk id="18" creationId="{184F0C65-BE01-45FB-B7AE-2D7635E2955E}"/>
          </ac:spMkLst>
        </pc:spChg>
        <pc:spChg chg="del mod">
          <ac:chgData name="Agustín Bunader" userId="6e719ad08ff68a50" providerId="LiveId" clId="{AA2632EA-8ED0-41AE-BB47-EE1CE7430E0A}" dt="2021-05-17T16:56:23.145" v="6379" actId="478"/>
          <ac:spMkLst>
            <pc:docMk/>
            <pc:sldMk cId="1248574758" sldId="327"/>
            <ac:spMk id="31" creationId="{FC736191-505A-4AAA-92DB-AFFDAEF34C0A}"/>
          </ac:spMkLst>
        </pc:spChg>
        <pc:spChg chg="del">
          <ac:chgData name="Agustín Bunader" userId="6e719ad08ff68a50" providerId="LiveId" clId="{AA2632EA-8ED0-41AE-BB47-EE1CE7430E0A}" dt="2021-05-17T16:56:21.865" v="6377" actId="478"/>
          <ac:spMkLst>
            <pc:docMk/>
            <pc:sldMk cId="1248574758" sldId="327"/>
            <ac:spMk id="33" creationId="{E2F931F6-CBB7-4771-ABF5-00AA7BCFEE27}"/>
          </ac:spMkLst>
        </pc:spChg>
        <pc:picChg chg="del">
          <ac:chgData name="Agustín Bunader" userId="6e719ad08ff68a50" providerId="LiveId" clId="{AA2632EA-8ED0-41AE-BB47-EE1CE7430E0A}" dt="2021-05-17T16:56:19.836" v="6374" actId="478"/>
          <ac:picMkLst>
            <pc:docMk/>
            <pc:sldMk cId="1248574758" sldId="327"/>
            <ac:picMk id="5" creationId="{DA1D058E-D784-4FF4-A527-13A580FC4DF3}"/>
          </ac:picMkLst>
        </pc:picChg>
        <pc:picChg chg="add del mod">
          <ac:chgData name="Agustín Bunader" userId="6e719ad08ff68a50" providerId="LiveId" clId="{AA2632EA-8ED0-41AE-BB47-EE1CE7430E0A}" dt="2021-05-18T14:01:36.959" v="11346" actId="478"/>
          <ac:picMkLst>
            <pc:docMk/>
            <pc:sldMk cId="1248574758" sldId="327"/>
            <ac:picMk id="2050" creationId="{248F5D19-9F7A-41C9-8D43-1141EC518970}"/>
          </ac:picMkLst>
        </pc:picChg>
        <pc:picChg chg="add mod">
          <ac:chgData name="Agustín Bunader" userId="6e719ad08ff68a50" providerId="LiveId" clId="{AA2632EA-8ED0-41AE-BB47-EE1CE7430E0A}" dt="2021-05-18T14:01:48.230" v="11350" actId="1076"/>
          <ac:picMkLst>
            <pc:docMk/>
            <pc:sldMk cId="1248574758" sldId="327"/>
            <ac:picMk id="2052" creationId="{1A86400B-C45C-4D38-9128-EED1C5105A85}"/>
          </ac:picMkLst>
        </pc:picChg>
        <pc:picChg chg="del">
          <ac:chgData name="Agustín Bunader" userId="6e719ad08ff68a50" providerId="LiveId" clId="{AA2632EA-8ED0-41AE-BB47-EE1CE7430E0A}" dt="2021-05-17T16:56:20.298" v="6375" actId="478"/>
          <ac:picMkLst>
            <pc:docMk/>
            <pc:sldMk cId="1248574758" sldId="327"/>
            <ac:picMk id="6158" creationId="{D2DF5826-0F45-4430-BE51-5842B86D529C}"/>
          </ac:picMkLst>
        </pc:picChg>
        <pc:picChg chg="del">
          <ac:chgData name="Agustín Bunader" userId="6e719ad08ff68a50" providerId="LiveId" clId="{AA2632EA-8ED0-41AE-BB47-EE1CE7430E0A}" dt="2021-05-17T16:56:20.759" v="6376" actId="478"/>
          <ac:picMkLst>
            <pc:docMk/>
            <pc:sldMk cId="1248574758" sldId="327"/>
            <ac:picMk id="6160" creationId="{76A01F81-8314-43A9-AD57-E9B4EE511964}"/>
          </ac:picMkLst>
        </pc:picChg>
        <pc:picChg chg="add del mod">
          <ac:chgData name="Agustín Bunader" userId="6e719ad08ff68a50" providerId="LiveId" clId="{AA2632EA-8ED0-41AE-BB47-EE1CE7430E0A}" dt="2021-05-18T08:17:08.490" v="8657" actId="478"/>
          <ac:picMkLst>
            <pc:docMk/>
            <pc:sldMk cId="1248574758" sldId="327"/>
            <ac:picMk id="7170" creationId="{16DE9009-7800-4F8F-BD29-060348F38B03}"/>
          </ac:picMkLst>
        </pc:picChg>
        <pc:picChg chg="add del mod">
          <ac:chgData name="Agustín Bunader" userId="6e719ad08ff68a50" providerId="LiveId" clId="{AA2632EA-8ED0-41AE-BB47-EE1CE7430E0A}" dt="2021-05-18T13:49:59.577" v="11329" actId="478"/>
          <ac:picMkLst>
            <pc:docMk/>
            <pc:sldMk cId="1248574758" sldId="327"/>
            <ac:picMk id="7172" creationId="{7CF3FFA8-025C-4903-8411-B8AEB683A225}"/>
          </ac:picMkLst>
        </pc:picChg>
      </pc:sldChg>
      <pc:sldChg chg="modSp add del mod">
        <pc:chgData name="Agustín Bunader" userId="6e719ad08ff68a50" providerId="LiveId" clId="{AA2632EA-8ED0-41AE-BB47-EE1CE7430E0A}" dt="2021-05-17T17:22:36.917" v="7085" actId="2696"/>
        <pc:sldMkLst>
          <pc:docMk/>
          <pc:sldMk cId="386981142" sldId="328"/>
        </pc:sldMkLst>
        <pc:spChg chg="mod">
          <ac:chgData name="Agustín Bunader" userId="6e719ad08ff68a50" providerId="LiveId" clId="{AA2632EA-8ED0-41AE-BB47-EE1CE7430E0A}" dt="2021-05-17T17:18:53.840" v="7084"/>
          <ac:spMkLst>
            <pc:docMk/>
            <pc:sldMk cId="386981142" sldId="328"/>
            <ac:spMk id="4" creationId="{B5981CF1-BC08-49F8-B0F9-AAF98EC67450}"/>
          </ac:spMkLst>
        </pc:spChg>
      </pc:sldChg>
      <pc:sldChg chg="addSp delSp modSp add mod modNotesTx">
        <pc:chgData name="Agustín Bunader" userId="6e719ad08ff68a50" providerId="LiveId" clId="{AA2632EA-8ED0-41AE-BB47-EE1CE7430E0A}" dt="2021-05-20T10:08:47.211" v="12492" actId="1076"/>
        <pc:sldMkLst>
          <pc:docMk/>
          <pc:sldMk cId="389647303" sldId="328"/>
        </pc:sldMkLst>
        <pc:spChg chg="mod">
          <ac:chgData name="Agustín Bunader" userId="6e719ad08ff68a50" providerId="LiveId" clId="{AA2632EA-8ED0-41AE-BB47-EE1CE7430E0A}" dt="2021-05-18T15:44:34.087" v="11587"/>
          <ac:spMkLst>
            <pc:docMk/>
            <pc:sldMk cId="389647303" sldId="328"/>
            <ac:spMk id="4" creationId="{B5981CF1-BC08-49F8-B0F9-AAF98EC67450}"/>
          </ac:spMkLst>
        </pc:spChg>
        <pc:spChg chg="add del mod">
          <ac:chgData name="Agustín Bunader" userId="6e719ad08ff68a50" providerId="LiveId" clId="{AA2632EA-8ED0-41AE-BB47-EE1CE7430E0A}" dt="2021-05-18T12:19:21.482" v="9966" actId="478"/>
          <ac:spMkLst>
            <pc:docMk/>
            <pc:sldMk cId="389647303" sldId="328"/>
            <ac:spMk id="10" creationId="{61C71A04-F6D9-44D9-BFC9-6F5DB240C447}"/>
          </ac:spMkLst>
        </pc:spChg>
        <pc:spChg chg="add del mod">
          <ac:chgData name="Agustín Bunader" userId="6e719ad08ff68a50" providerId="LiveId" clId="{AA2632EA-8ED0-41AE-BB47-EE1CE7430E0A}" dt="2021-05-18T13:32:39.222" v="11288" actId="478"/>
          <ac:spMkLst>
            <pc:docMk/>
            <pc:sldMk cId="389647303" sldId="328"/>
            <ac:spMk id="12" creationId="{4CD4FD0E-007D-46E3-AE13-8568A8BB7C67}"/>
          </ac:spMkLst>
        </pc:spChg>
        <pc:spChg chg="add del mod">
          <ac:chgData name="Agustín Bunader" userId="6e719ad08ff68a50" providerId="LiveId" clId="{AA2632EA-8ED0-41AE-BB47-EE1CE7430E0A}" dt="2021-05-18T12:19:20.053" v="9965" actId="478"/>
          <ac:spMkLst>
            <pc:docMk/>
            <pc:sldMk cId="389647303" sldId="328"/>
            <ac:spMk id="13" creationId="{7878B57C-686D-4A24-8DB7-D495B9837CE3}"/>
          </ac:spMkLst>
        </pc:spChg>
        <pc:spChg chg="mod">
          <ac:chgData name="Agustín Bunader" userId="6e719ad08ff68a50" providerId="LiveId" clId="{AA2632EA-8ED0-41AE-BB47-EE1CE7430E0A}" dt="2021-05-20T10:08:47.211" v="12492" actId="1076"/>
          <ac:spMkLst>
            <pc:docMk/>
            <pc:sldMk cId="389647303" sldId="328"/>
            <ac:spMk id="15" creationId="{AAEC153E-90CD-4442-B0B5-D997E2EED812}"/>
          </ac:spMkLst>
        </pc:spChg>
        <pc:spChg chg="add del mod">
          <ac:chgData name="Agustín Bunader" userId="6e719ad08ff68a50" providerId="LiveId" clId="{AA2632EA-8ED0-41AE-BB47-EE1CE7430E0A}" dt="2021-05-18T13:00:00.666" v="10864" actId="478"/>
          <ac:spMkLst>
            <pc:docMk/>
            <pc:sldMk cId="389647303" sldId="328"/>
            <ac:spMk id="16" creationId="{6862ED38-A707-4094-97AE-F4FBA39E3464}"/>
          </ac:spMkLst>
        </pc:spChg>
        <pc:picChg chg="add del mod">
          <ac:chgData name="Agustín Bunader" userId="6e719ad08ff68a50" providerId="LiveId" clId="{AA2632EA-8ED0-41AE-BB47-EE1CE7430E0A}" dt="2021-05-18T13:50:27.784" v="11333" actId="478"/>
          <ac:picMkLst>
            <pc:docMk/>
            <pc:sldMk cId="389647303" sldId="328"/>
            <ac:picMk id="1026" creationId="{647248F0-0387-4A53-A631-8EBB3F969838}"/>
          </ac:picMkLst>
        </pc:picChg>
        <pc:picChg chg="add del mod">
          <ac:chgData name="Agustín Bunader" userId="6e719ad08ff68a50" providerId="LiveId" clId="{AA2632EA-8ED0-41AE-BB47-EE1CE7430E0A}" dt="2021-05-18T14:02:08.651" v="11351" actId="478"/>
          <ac:picMkLst>
            <pc:docMk/>
            <pc:sldMk cId="389647303" sldId="328"/>
            <ac:picMk id="1028" creationId="{0BF1BC99-3629-4634-8CFA-572FD78071CF}"/>
          </ac:picMkLst>
        </pc:picChg>
        <pc:picChg chg="add mod">
          <ac:chgData name="Agustín Bunader" userId="6e719ad08ff68a50" providerId="LiveId" clId="{AA2632EA-8ED0-41AE-BB47-EE1CE7430E0A}" dt="2021-05-18T14:07:48.119" v="11358" actId="1076"/>
          <ac:picMkLst>
            <pc:docMk/>
            <pc:sldMk cId="389647303" sldId="328"/>
            <ac:picMk id="1030" creationId="{E7221A17-1CF0-46AE-B0AC-437DC6F9323E}"/>
          </ac:picMkLst>
        </pc:picChg>
        <pc:picChg chg="del">
          <ac:chgData name="Agustín Bunader" userId="6e719ad08ff68a50" providerId="LiveId" clId="{AA2632EA-8ED0-41AE-BB47-EE1CE7430E0A}" dt="2021-05-18T10:01:24.106" v="8805" actId="478"/>
          <ac:picMkLst>
            <pc:docMk/>
            <pc:sldMk cId="389647303" sldId="328"/>
            <ac:picMk id="7172" creationId="{7CF3FFA8-025C-4903-8411-B8AEB683A225}"/>
          </ac:picMkLst>
        </pc:picChg>
        <pc:picChg chg="add del">
          <ac:chgData name="Agustín Bunader" userId="6e719ad08ff68a50" providerId="LiveId" clId="{AA2632EA-8ED0-41AE-BB47-EE1CE7430E0A}" dt="2021-05-18T09:16:27.292" v="8720" actId="478"/>
          <ac:picMkLst>
            <pc:docMk/>
            <pc:sldMk cId="389647303" sldId="328"/>
            <ac:picMk id="8194" creationId="{AE64EFD4-B686-4D92-9248-A69A6867445F}"/>
          </ac:picMkLst>
        </pc:picChg>
        <pc:picChg chg="add del mod">
          <ac:chgData name="Agustín Bunader" userId="6e719ad08ff68a50" providerId="LiveId" clId="{AA2632EA-8ED0-41AE-BB47-EE1CE7430E0A}" dt="2021-05-18T10:01:36.591" v="8808" actId="478"/>
          <ac:picMkLst>
            <pc:docMk/>
            <pc:sldMk cId="389647303" sldId="328"/>
            <ac:picMk id="8196" creationId="{2EC2C94B-7288-45CD-843E-1FD337B13EA7}"/>
          </ac:picMkLst>
        </pc:picChg>
      </pc:sldChg>
      <pc:sldChg chg="addSp delSp modSp add mod ord">
        <pc:chgData name="Agustín Bunader" userId="6e719ad08ff68a50" providerId="LiveId" clId="{AA2632EA-8ED0-41AE-BB47-EE1CE7430E0A}" dt="2021-05-18T15:44:13.242" v="11586"/>
        <pc:sldMkLst>
          <pc:docMk/>
          <pc:sldMk cId="1467012743" sldId="329"/>
        </pc:sldMkLst>
        <pc:spChg chg="mod">
          <ac:chgData name="Agustín Bunader" userId="6e719ad08ff68a50" providerId="LiveId" clId="{AA2632EA-8ED0-41AE-BB47-EE1CE7430E0A}" dt="2021-05-18T15:44:13.242" v="11586"/>
          <ac:spMkLst>
            <pc:docMk/>
            <pc:sldMk cId="1467012743" sldId="329"/>
            <ac:spMk id="4" creationId="{B5981CF1-BC08-49F8-B0F9-AAF98EC67450}"/>
          </ac:spMkLst>
        </pc:spChg>
        <pc:spChg chg="del">
          <ac:chgData name="Agustín Bunader" userId="6e719ad08ff68a50" providerId="LiveId" clId="{AA2632EA-8ED0-41AE-BB47-EE1CE7430E0A}" dt="2021-05-18T13:34:54.674" v="11299" actId="478"/>
          <ac:spMkLst>
            <pc:docMk/>
            <pc:sldMk cId="1467012743" sldId="329"/>
            <ac:spMk id="15" creationId="{AAEC153E-90CD-4442-B0B5-D997E2EED812}"/>
          </ac:spMkLst>
        </pc:spChg>
        <pc:picChg chg="add del mod">
          <ac:chgData name="Agustín Bunader" userId="6e719ad08ff68a50" providerId="LiveId" clId="{AA2632EA-8ED0-41AE-BB47-EE1CE7430E0A}" dt="2021-05-18T14:17:34.422" v="11417" actId="478"/>
          <ac:picMkLst>
            <pc:docMk/>
            <pc:sldMk cId="1467012743" sldId="329"/>
            <ac:picMk id="3074" creationId="{A4775855-C2A2-4543-AD92-0F2946DD5365}"/>
          </ac:picMkLst>
        </pc:picChg>
        <pc:picChg chg="add mod">
          <ac:chgData name="Agustín Bunader" userId="6e719ad08ff68a50" providerId="LiveId" clId="{AA2632EA-8ED0-41AE-BB47-EE1CE7430E0A}" dt="2021-05-18T14:22:37.842" v="11447" actId="1076"/>
          <ac:picMkLst>
            <pc:docMk/>
            <pc:sldMk cId="1467012743" sldId="329"/>
            <ac:picMk id="3076" creationId="{56679E92-C88E-4697-AA0A-336F130F06E6}"/>
          </ac:picMkLst>
        </pc:picChg>
        <pc:picChg chg="add mod">
          <ac:chgData name="Agustín Bunader" userId="6e719ad08ff68a50" providerId="LiveId" clId="{AA2632EA-8ED0-41AE-BB47-EE1CE7430E0A}" dt="2021-05-18T15:21:24.456" v="11455" actId="1076"/>
          <ac:picMkLst>
            <pc:docMk/>
            <pc:sldMk cId="1467012743" sldId="329"/>
            <ac:picMk id="3078" creationId="{0CDA099C-DC30-4D41-A824-4568C8C32B8B}"/>
          </ac:picMkLst>
        </pc:picChg>
        <pc:picChg chg="del">
          <ac:chgData name="Agustín Bunader" userId="6e719ad08ff68a50" providerId="LiveId" clId="{AA2632EA-8ED0-41AE-BB47-EE1CE7430E0A}" dt="2021-05-18T13:34:55.204" v="11300" actId="478"/>
          <ac:picMkLst>
            <pc:docMk/>
            <pc:sldMk cId="1467012743" sldId="329"/>
            <ac:picMk id="7172" creationId="{7CF3FFA8-025C-4903-8411-B8AEB683A225}"/>
          </ac:picMkLst>
        </pc:picChg>
      </pc:sldChg>
      <pc:sldChg chg="new del">
        <pc:chgData name="Agustín Bunader" userId="6e719ad08ff68a50" providerId="LiveId" clId="{AA2632EA-8ED0-41AE-BB47-EE1CE7430E0A}" dt="2021-05-18T13:34:41.930" v="11296" actId="680"/>
        <pc:sldMkLst>
          <pc:docMk/>
          <pc:sldMk cId="2741430115" sldId="329"/>
        </pc:sldMkLst>
      </pc:sldChg>
      <pc:sldChg chg="addSp delSp modSp add mod ord">
        <pc:chgData name="Agustín Bunader" userId="6e719ad08ff68a50" providerId="LiveId" clId="{AA2632EA-8ED0-41AE-BB47-EE1CE7430E0A}" dt="2021-05-18T15:44:37.493" v="11588"/>
        <pc:sldMkLst>
          <pc:docMk/>
          <pc:sldMk cId="194484987" sldId="330"/>
        </pc:sldMkLst>
        <pc:spChg chg="mod">
          <ac:chgData name="Agustín Bunader" userId="6e719ad08ff68a50" providerId="LiveId" clId="{AA2632EA-8ED0-41AE-BB47-EE1CE7430E0A}" dt="2021-05-18T15:44:37.493" v="11588"/>
          <ac:spMkLst>
            <pc:docMk/>
            <pc:sldMk cId="194484987" sldId="330"/>
            <ac:spMk id="4" creationId="{B5981CF1-BC08-49F8-B0F9-AAF98EC67450}"/>
          </ac:spMkLst>
        </pc:spChg>
        <pc:spChg chg="del">
          <ac:chgData name="Agustín Bunader" userId="6e719ad08ff68a50" providerId="LiveId" clId="{AA2632EA-8ED0-41AE-BB47-EE1CE7430E0A}" dt="2021-05-18T13:34:58.087" v="11301" actId="478"/>
          <ac:spMkLst>
            <pc:docMk/>
            <pc:sldMk cId="194484987" sldId="330"/>
            <ac:spMk id="15" creationId="{AAEC153E-90CD-4442-B0B5-D997E2EED812}"/>
          </ac:spMkLst>
        </pc:spChg>
        <pc:picChg chg="add mod">
          <ac:chgData name="Agustín Bunader" userId="6e719ad08ff68a50" providerId="LiveId" clId="{AA2632EA-8ED0-41AE-BB47-EE1CE7430E0A}" dt="2021-05-18T14:21:50.956" v="11442" actId="1076"/>
          <ac:picMkLst>
            <pc:docMk/>
            <pc:sldMk cId="194484987" sldId="330"/>
            <ac:picMk id="4098" creationId="{9BBD33CD-5E64-462E-B4FC-78531FB2B790}"/>
          </ac:picMkLst>
        </pc:picChg>
        <pc:picChg chg="add mod">
          <ac:chgData name="Agustín Bunader" userId="6e719ad08ff68a50" providerId="LiveId" clId="{AA2632EA-8ED0-41AE-BB47-EE1CE7430E0A}" dt="2021-05-18T15:21:28.308" v="11456" actId="1076"/>
          <ac:picMkLst>
            <pc:docMk/>
            <pc:sldMk cId="194484987" sldId="330"/>
            <ac:picMk id="4100" creationId="{F305690E-B14B-49CE-ACAF-419646836E75}"/>
          </ac:picMkLst>
        </pc:picChg>
        <pc:picChg chg="del">
          <ac:chgData name="Agustín Bunader" userId="6e719ad08ff68a50" providerId="LiveId" clId="{AA2632EA-8ED0-41AE-BB47-EE1CE7430E0A}" dt="2021-05-18T13:34:58.667" v="11302" actId="478"/>
          <ac:picMkLst>
            <pc:docMk/>
            <pc:sldMk cId="194484987" sldId="330"/>
            <ac:picMk id="7172" creationId="{7CF3FFA8-025C-4903-8411-B8AEB683A22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EFE29B-A910-40D0-987F-11892113F3CC}" type="doc">
      <dgm:prSet loTypeId="urn:microsoft.com/office/officeart/2005/8/layout/process1" loCatId="process" qsTypeId="urn:microsoft.com/office/officeart/2005/8/quickstyle/simple1" qsCatId="simple" csTypeId="urn:microsoft.com/office/officeart/2005/8/colors/accent1_2" csCatId="accent1" phldr="1"/>
      <dgm:spPr/>
    </dgm:pt>
    <dgm:pt modelId="{32478744-E408-4D65-812B-AE021DF73CDF}">
      <dgm:prSet phldrT="[Text]" custT="1"/>
      <dgm:spPr>
        <a:solidFill>
          <a:srgbClr val="7451E9"/>
        </a:solidFill>
        <a:effectLst>
          <a:outerShdw blurRad="50800" dist="38100" dir="2700000" algn="tl" rotWithShape="0">
            <a:prstClr val="black">
              <a:alpha val="40000"/>
            </a:prstClr>
          </a:outerShdw>
        </a:effectLst>
      </dgm:spPr>
      <dgm:t>
        <a:bodyPr/>
        <a:lstStyle/>
        <a:p>
          <a:r>
            <a:rPr lang="fr-FR" sz="1200"/>
            <a:t>Exploration des données</a:t>
          </a:r>
        </a:p>
      </dgm:t>
    </dgm:pt>
    <dgm:pt modelId="{2270F646-4510-4293-A229-69E0D1F68015}" type="parTrans" cxnId="{83D0D3BE-42B5-4DD7-ACBF-060C462EF0BB}">
      <dgm:prSet/>
      <dgm:spPr/>
      <dgm:t>
        <a:bodyPr/>
        <a:lstStyle/>
        <a:p>
          <a:endParaRPr lang="fr-FR" sz="1200"/>
        </a:p>
      </dgm:t>
    </dgm:pt>
    <dgm:pt modelId="{5D764176-FC93-49B7-9068-0E31CE40CE58}" type="sibTrans" cxnId="{83D0D3BE-42B5-4DD7-ACBF-060C462EF0BB}">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1DE1161B-CFC0-4324-9275-E3811208B081}">
      <dgm:prSet phldrT="[Text]" custT="1"/>
      <dgm:spPr>
        <a:solidFill>
          <a:srgbClr val="7451E9"/>
        </a:solidFill>
        <a:effectLst>
          <a:outerShdw blurRad="50800" dist="38100" dir="2700000" algn="tl" rotWithShape="0">
            <a:prstClr val="black">
              <a:alpha val="40000"/>
            </a:prstClr>
          </a:outerShdw>
        </a:effectLst>
      </dgm:spPr>
      <dgm:t>
        <a:bodyPr/>
        <a:lstStyle/>
        <a:p>
          <a:r>
            <a:rPr lang="fr-FR" sz="1200"/>
            <a:t>Préparation et classification des données textuelles</a:t>
          </a:r>
        </a:p>
      </dgm:t>
    </dgm:pt>
    <dgm:pt modelId="{DEB7A8AA-8C93-4273-ACE7-22D6FABB74ED}" type="parTrans" cxnId="{7EF6717A-29C0-4F4D-BB47-51DC53AE4F0F}">
      <dgm:prSet/>
      <dgm:spPr/>
      <dgm:t>
        <a:bodyPr/>
        <a:lstStyle/>
        <a:p>
          <a:endParaRPr lang="fr-FR" sz="1200"/>
        </a:p>
      </dgm:t>
    </dgm:pt>
    <dgm:pt modelId="{B3283348-CD4A-4243-8AD7-C4B0A45038BA}" type="sibTrans" cxnId="{7EF6717A-29C0-4F4D-BB47-51DC53AE4F0F}">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52044FD9-E057-4804-A17F-50E5B1EC3344}">
      <dgm:prSet phldrT="[Text]" custT="1"/>
      <dgm:spPr>
        <a:solidFill>
          <a:srgbClr val="7451E9"/>
        </a:solidFill>
        <a:effectLst>
          <a:outerShdw blurRad="50800" dist="38100" dir="2700000" algn="tl" rotWithShape="0">
            <a:prstClr val="black">
              <a:alpha val="40000"/>
            </a:prstClr>
          </a:outerShdw>
        </a:effectLst>
      </dgm:spPr>
      <dgm:t>
        <a:bodyPr/>
        <a:lstStyle/>
        <a:p>
          <a:r>
            <a:rPr lang="fr-FR" sz="1200"/>
            <a:t>Préparation et classification des données visuelles</a:t>
          </a:r>
        </a:p>
      </dgm:t>
    </dgm:pt>
    <dgm:pt modelId="{264AAA2C-75C5-49BE-AC21-FD18E1FDA5C1}" type="parTrans" cxnId="{8C66A0D7-B257-4FF7-BA91-D4712EE4AA13}">
      <dgm:prSet/>
      <dgm:spPr/>
      <dgm:t>
        <a:bodyPr/>
        <a:lstStyle/>
        <a:p>
          <a:endParaRPr lang="fr-FR" sz="1200"/>
        </a:p>
      </dgm:t>
    </dgm:pt>
    <dgm:pt modelId="{C7E441FE-65BE-4499-9D5D-AB1EB46E7242}" type="sibTrans" cxnId="{8C66A0D7-B257-4FF7-BA91-D4712EE4AA13}">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27906D96-46C4-4D41-B176-CD22FB75418D}">
      <dgm:prSet phldrT="[Text]" custT="1"/>
      <dgm:spPr>
        <a:solidFill>
          <a:srgbClr val="7451E9"/>
        </a:solidFill>
        <a:effectLst>
          <a:outerShdw blurRad="50800" dist="38100" dir="2700000" algn="tl" rotWithShape="0">
            <a:prstClr val="black">
              <a:alpha val="40000"/>
            </a:prstClr>
          </a:outerShdw>
        </a:effectLst>
      </dgm:spPr>
      <dgm:t>
        <a:bodyPr/>
        <a:lstStyle/>
        <a:p>
          <a:r>
            <a:rPr lang="fr-FR" sz="1200" kern="1200"/>
            <a:t>Assemblage du </a:t>
          </a:r>
          <a:r>
            <a:rPr lang="fr-FR" sz="1200" kern="1200">
              <a:solidFill>
                <a:prstClr val="white"/>
              </a:solidFill>
              <a:latin typeface="Segoe UI Light"/>
              <a:ea typeface="+mn-ea"/>
              <a:cs typeface="+mn-cs"/>
            </a:rPr>
            <a:t>meilleur </a:t>
          </a:r>
          <a:r>
            <a:rPr lang="fr-FR" sz="1200" kern="1200"/>
            <a:t>modèle et images des produits</a:t>
          </a:r>
        </a:p>
      </dgm:t>
    </dgm:pt>
    <dgm:pt modelId="{66A72C07-1393-4141-B4FF-54D1F92AB547}" type="parTrans" cxnId="{2563D3C3-1039-4B8D-930F-754136333769}">
      <dgm:prSet/>
      <dgm:spPr/>
      <dgm:t>
        <a:bodyPr/>
        <a:lstStyle/>
        <a:p>
          <a:endParaRPr lang="fr-FR" sz="1200"/>
        </a:p>
      </dgm:t>
    </dgm:pt>
    <dgm:pt modelId="{E1109498-B056-473E-9EB1-1D6BA3F49D47}" type="sibTrans" cxnId="{2563D3C3-1039-4B8D-930F-754136333769}">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A0657BBC-F534-4799-8673-5AEEAE7CAE12}">
      <dgm:prSet phldrT="[Text]" custT="1"/>
      <dgm:spPr>
        <a:solidFill>
          <a:srgbClr val="7451E9"/>
        </a:solidFill>
        <a:effectLst>
          <a:outerShdw blurRad="50800" dist="38100" dir="2700000" algn="tl" rotWithShape="0">
            <a:prstClr val="black">
              <a:alpha val="40000"/>
            </a:prstClr>
          </a:outerShdw>
        </a:effectLst>
      </dgm:spPr>
      <dgm:t>
        <a:bodyPr/>
        <a:lstStyle/>
        <a:p>
          <a:r>
            <a:rPr lang="fr-FR" sz="1200"/>
            <a:t>Résultats</a:t>
          </a:r>
        </a:p>
      </dgm:t>
    </dgm:pt>
    <dgm:pt modelId="{891A471D-5DD9-4F9E-88B4-E8970B812784}" type="parTrans" cxnId="{9B0BB767-7A25-4C00-807E-F0406205C75E}">
      <dgm:prSet/>
      <dgm:spPr/>
      <dgm:t>
        <a:bodyPr/>
        <a:lstStyle/>
        <a:p>
          <a:endParaRPr lang="fr-FR" sz="1200"/>
        </a:p>
      </dgm:t>
    </dgm:pt>
    <dgm:pt modelId="{B636B681-5E2C-43DF-9AE4-361D98A48E6B}" type="sibTrans" cxnId="{9B0BB767-7A25-4C00-807E-F0406205C75E}">
      <dgm:prSet/>
      <dgm:spPr/>
      <dgm:t>
        <a:bodyPr/>
        <a:lstStyle/>
        <a:p>
          <a:endParaRPr lang="fr-FR" sz="1200"/>
        </a:p>
      </dgm:t>
    </dgm:pt>
    <dgm:pt modelId="{053ACD78-79C2-4C0B-9E0A-AED0226E80EB}" type="pres">
      <dgm:prSet presAssocID="{EFEFE29B-A910-40D0-987F-11892113F3CC}" presName="Name0" presStyleCnt="0">
        <dgm:presLayoutVars>
          <dgm:dir/>
          <dgm:resizeHandles val="exact"/>
        </dgm:presLayoutVars>
      </dgm:prSet>
      <dgm:spPr/>
    </dgm:pt>
    <dgm:pt modelId="{3C4D6FC9-DF9A-4A72-B1E7-204C0BC84A4E}" type="pres">
      <dgm:prSet presAssocID="{32478744-E408-4D65-812B-AE021DF73CDF}" presName="node" presStyleLbl="node1" presStyleIdx="0" presStyleCnt="5">
        <dgm:presLayoutVars>
          <dgm:bulletEnabled val="1"/>
        </dgm:presLayoutVars>
      </dgm:prSet>
      <dgm:spPr/>
    </dgm:pt>
    <dgm:pt modelId="{3C4740BF-2058-4BED-9136-1C9EA8033540}" type="pres">
      <dgm:prSet presAssocID="{5D764176-FC93-49B7-9068-0E31CE40CE58}" presName="sibTrans" presStyleLbl="sibTrans2D1" presStyleIdx="0" presStyleCnt="4"/>
      <dgm:spPr/>
    </dgm:pt>
    <dgm:pt modelId="{FA9E331A-CA21-4207-B372-97463DCF861A}" type="pres">
      <dgm:prSet presAssocID="{5D764176-FC93-49B7-9068-0E31CE40CE58}" presName="connectorText" presStyleLbl="sibTrans2D1" presStyleIdx="0" presStyleCnt="4"/>
      <dgm:spPr/>
    </dgm:pt>
    <dgm:pt modelId="{6EABBEDC-46E8-4F7D-A123-1FE9A25281A6}" type="pres">
      <dgm:prSet presAssocID="{1DE1161B-CFC0-4324-9275-E3811208B081}" presName="node" presStyleLbl="node1" presStyleIdx="1" presStyleCnt="5">
        <dgm:presLayoutVars>
          <dgm:bulletEnabled val="1"/>
        </dgm:presLayoutVars>
      </dgm:prSet>
      <dgm:spPr/>
    </dgm:pt>
    <dgm:pt modelId="{F2B9C7EB-C3E4-46E9-B05F-D817B53BE9C4}" type="pres">
      <dgm:prSet presAssocID="{B3283348-CD4A-4243-8AD7-C4B0A45038BA}" presName="sibTrans" presStyleLbl="sibTrans2D1" presStyleIdx="1" presStyleCnt="4"/>
      <dgm:spPr/>
    </dgm:pt>
    <dgm:pt modelId="{45D0FFC4-D4CE-4387-A6D7-2F5913696D3C}" type="pres">
      <dgm:prSet presAssocID="{B3283348-CD4A-4243-8AD7-C4B0A45038BA}" presName="connectorText" presStyleLbl="sibTrans2D1" presStyleIdx="1" presStyleCnt="4"/>
      <dgm:spPr/>
    </dgm:pt>
    <dgm:pt modelId="{3BFCCB25-3BAD-42C8-BFFC-9E00C89E58E3}" type="pres">
      <dgm:prSet presAssocID="{52044FD9-E057-4804-A17F-50E5B1EC3344}" presName="node" presStyleLbl="node1" presStyleIdx="2" presStyleCnt="5">
        <dgm:presLayoutVars>
          <dgm:bulletEnabled val="1"/>
        </dgm:presLayoutVars>
      </dgm:prSet>
      <dgm:spPr/>
    </dgm:pt>
    <dgm:pt modelId="{C8CE1B25-341E-4043-8345-BB9643E2FA80}" type="pres">
      <dgm:prSet presAssocID="{C7E441FE-65BE-4499-9D5D-AB1EB46E7242}" presName="sibTrans" presStyleLbl="sibTrans2D1" presStyleIdx="2" presStyleCnt="4"/>
      <dgm:spPr/>
    </dgm:pt>
    <dgm:pt modelId="{6DD636FB-E49F-4264-BCF2-3CA24A7ED196}" type="pres">
      <dgm:prSet presAssocID="{C7E441FE-65BE-4499-9D5D-AB1EB46E7242}" presName="connectorText" presStyleLbl="sibTrans2D1" presStyleIdx="2" presStyleCnt="4"/>
      <dgm:spPr/>
    </dgm:pt>
    <dgm:pt modelId="{359662BC-D609-43A3-B123-2A57AE390F68}" type="pres">
      <dgm:prSet presAssocID="{27906D96-46C4-4D41-B176-CD22FB75418D}" presName="node" presStyleLbl="node1" presStyleIdx="3" presStyleCnt="5">
        <dgm:presLayoutVars>
          <dgm:bulletEnabled val="1"/>
        </dgm:presLayoutVars>
      </dgm:prSet>
      <dgm:spPr/>
    </dgm:pt>
    <dgm:pt modelId="{84C3C1A6-C34F-49D7-AAD7-07F3821F73AA}" type="pres">
      <dgm:prSet presAssocID="{E1109498-B056-473E-9EB1-1D6BA3F49D47}" presName="sibTrans" presStyleLbl="sibTrans2D1" presStyleIdx="3" presStyleCnt="4"/>
      <dgm:spPr/>
    </dgm:pt>
    <dgm:pt modelId="{0197496A-F62F-4F8F-80A3-9FECC136A1A3}" type="pres">
      <dgm:prSet presAssocID="{E1109498-B056-473E-9EB1-1D6BA3F49D47}" presName="connectorText" presStyleLbl="sibTrans2D1" presStyleIdx="3" presStyleCnt="4"/>
      <dgm:spPr/>
    </dgm:pt>
    <dgm:pt modelId="{45674B8F-5744-4A8D-BF0D-297FCB8D15DA}" type="pres">
      <dgm:prSet presAssocID="{A0657BBC-F534-4799-8673-5AEEAE7CAE12}" presName="node" presStyleLbl="node1" presStyleIdx="4" presStyleCnt="5">
        <dgm:presLayoutVars>
          <dgm:bulletEnabled val="1"/>
        </dgm:presLayoutVars>
      </dgm:prSet>
      <dgm:spPr/>
    </dgm:pt>
  </dgm:ptLst>
  <dgm:cxnLst>
    <dgm:cxn modelId="{1C834A03-E12D-48AF-A09D-8C44D6B8F897}" type="presOf" srcId="{32478744-E408-4D65-812B-AE021DF73CDF}" destId="{3C4D6FC9-DF9A-4A72-B1E7-204C0BC84A4E}" srcOrd="0" destOrd="0" presId="urn:microsoft.com/office/officeart/2005/8/layout/process1"/>
    <dgm:cxn modelId="{A874F50B-F96E-43AB-BE25-639415D8FBE4}" type="presOf" srcId="{E1109498-B056-473E-9EB1-1D6BA3F49D47}" destId="{84C3C1A6-C34F-49D7-AAD7-07F3821F73AA}" srcOrd="0" destOrd="0" presId="urn:microsoft.com/office/officeart/2005/8/layout/process1"/>
    <dgm:cxn modelId="{203C630D-55CC-4CA5-A83C-B7093EB18633}" type="presOf" srcId="{52044FD9-E057-4804-A17F-50E5B1EC3344}" destId="{3BFCCB25-3BAD-42C8-BFFC-9E00C89E58E3}" srcOrd="0" destOrd="0" presId="urn:microsoft.com/office/officeart/2005/8/layout/process1"/>
    <dgm:cxn modelId="{E7A2AA2B-EFDB-48B3-86BF-1249A019B1A1}" type="presOf" srcId="{5D764176-FC93-49B7-9068-0E31CE40CE58}" destId="{3C4740BF-2058-4BED-9136-1C9EA8033540}" srcOrd="0" destOrd="0" presId="urn:microsoft.com/office/officeart/2005/8/layout/process1"/>
    <dgm:cxn modelId="{4D04EF34-3D86-4D35-8035-397AF1351268}" type="presOf" srcId="{27906D96-46C4-4D41-B176-CD22FB75418D}" destId="{359662BC-D609-43A3-B123-2A57AE390F68}" srcOrd="0" destOrd="0" presId="urn:microsoft.com/office/officeart/2005/8/layout/process1"/>
    <dgm:cxn modelId="{5C92F635-D892-4E28-A1B8-3AB2DF099F68}" type="presOf" srcId="{C7E441FE-65BE-4499-9D5D-AB1EB46E7242}" destId="{6DD636FB-E49F-4264-BCF2-3CA24A7ED196}" srcOrd="1" destOrd="0" presId="urn:microsoft.com/office/officeart/2005/8/layout/process1"/>
    <dgm:cxn modelId="{F491D538-2052-4D4D-A595-7F32DC307A58}" type="presOf" srcId="{EFEFE29B-A910-40D0-987F-11892113F3CC}" destId="{053ACD78-79C2-4C0B-9E0A-AED0226E80EB}" srcOrd="0" destOrd="0" presId="urn:microsoft.com/office/officeart/2005/8/layout/process1"/>
    <dgm:cxn modelId="{9B0BB767-7A25-4C00-807E-F0406205C75E}" srcId="{EFEFE29B-A910-40D0-987F-11892113F3CC}" destId="{A0657BBC-F534-4799-8673-5AEEAE7CAE12}" srcOrd="4" destOrd="0" parTransId="{891A471D-5DD9-4F9E-88B4-E8970B812784}" sibTransId="{B636B681-5E2C-43DF-9AE4-361D98A48E6B}"/>
    <dgm:cxn modelId="{92247770-8A48-4D04-97F4-24BC11B7DCB9}" type="presOf" srcId="{E1109498-B056-473E-9EB1-1D6BA3F49D47}" destId="{0197496A-F62F-4F8F-80A3-9FECC136A1A3}" srcOrd="1" destOrd="0" presId="urn:microsoft.com/office/officeart/2005/8/layout/process1"/>
    <dgm:cxn modelId="{7A24A478-8E62-4FC9-8FE4-178C740EFD5F}" type="presOf" srcId="{B3283348-CD4A-4243-8AD7-C4B0A45038BA}" destId="{45D0FFC4-D4CE-4387-A6D7-2F5913696D3C}" srcOrd="1" destOrd="0" presId="urn:microsoft.com/office/officeart/2005/8/layout/process1"/>
    <dgm:cxn modelId="{7EF6717A-29C0-4F4D-BB47-51DC53AE4F0F}" srcId="{EFEFE29B-A910-40D0-987F-11892113F3CC}" destId="{1DE1161B-CFC0-4324-9275-E3811208B081}" srcOrd="1" destOrd="0" parTransId="{DEB7A8AA-8C93-4273-ACE7-22D6FABB74ED}" sibTransId="{B3283348-CD4A-4243-8AD7-C4B0A45038BA}"/>
    <dgm:cxn modelId="{C84CA27B-23D8-45A6-8EF4-CD5068B1DBB1}" type="presOf" srcId="{B3283348-CD4A-4243-8AD7-C4B0A45038BA}" destId="{F2B9C7EB-C3E4-46E9-B05F-D817B53BE9C4}" srcOrd="0" destOrd="0" presId="urn:microsoft.com/office/officeart/2005/8/layout/process1"/>
    <dgm:cxn modelId="{83D0D3BE-42B5-4DD7-ACBF-060C462EF0BB}" srcId="{EFEFE29B-A910-40D0-987F-11892113F3CC}" destId="{32478744-E408-4D65-812B-AE021DF73CDF}" srcOrd="0" destOrd="0" parTransId="{2270F646-4510-4293-A229-69E0D1F68015}" sibTransId="{5D764176-FC93-49B7-9068-0E31CE40CE58}"/>
    <dgm:cxn modelId="{2563D3C3-1039-4B8D-930F-754136333769}" srcId="{EFEFE29B-A910-40D0-987F-11892113F3CC}" destId="{27906D96-46C4-4D41-B176-CD22FB75418D}" srcOrd="3" destOrd="0" parTransId="{66A72C07-1393-4141-B4FF-54D1F92AB547}" sibTransId="{E1109498-B056-473E-9EB1-1D6BA3F49D47}"/>
    <dgm:cxn modelId="{64705ECC-D1FE-49A4-8DD1-F7E0FCFF3B65}" type="presOf" srcId="{A0657BBC-F534-4799-8673-5AEEAE7CAE12}" destId="{45674B8F-5744-4A8D-BF0D-297FCB8D15DA}" srcOrd="0" destOrd="0" presId="urn:microsoft.com/office/officeart/2005/8/layout/process1"/>
    <dgm:cxn modelId="{8C66A0D7-B257-4FF7-BA91-D4712EE4AA13}" srcId="{EFEFE29B-A910-40D0-987F-11892113F3CC}" destId="{52044FD9-E057-4804-A17F-50E5B1EC3344}" srcOrd="2" destOrd="0" parTransId="{264AAA2C-75C5-49BE-AC21-FD18E1FDA5C1}" sibTransId="{C7E441FE-65BE-4499-9D5D-AB1EB46E7242}"/>
    <dgm:cxn modelId="{075B31DB-2029-4594-8727-578CE3842512}" type="presOf" srcId="{1DE1161B-CFC0-4324-9275-E3811208B081}" destId="{6EABBEDC-46E8-4F7D-A123-1FE9A25281A6}" srcOrd="0" destOrd="0" presId="urn:microsoft.com/office/officeart/2005/8/layout/process1"/>
    <dgm:cxn modelId="{65DE48ED-3770-4A24-A490-7ECC2EBD6B1B}" type="presOf" srcId="{C7E441FE-65BE-4499-9D5D-AB1EB46E7242}" destId="{C8CE1B25-341E-4043-8345-BB9643E2FA80}" srcOrd="0" destOrd="0" presId="urn:microsoft.com/office/officeart/2005/8/layout/process1"/>
    <dgm:cxn modelId="{6D39C7FD-6CFA-4483-8404-5468A82B60E0}" type="presOf" srcId="{5D764176-FC93-49B7-9068-0E31CE40CE58}" destId="{FA9E331A-CA21-4207-B372-97463DCF861A}" srcOrd="1" destOrd="0" presId="urn:microsoft.com/office/officeart/2005/8/layout/process1"/>
    <dgm:cxn modelId="{30CE6E11-07FA-4D4B-9EC2-22EC8A6BB0BD}" type="presParOf" srcId="{053ACD78-79C2-4C0B-9E0A-AED0226E80EB}" destId="{3C4D6FC9-DF9A-4A72-B1E7-204C0BC84A4E}" srcOrd="0" destOrd="0" presId="urn:microsoft.com/office/officeart/2005/8/layout/process1"/>
    <dgm:cxn modelId="{01FFD544-54DD-4C28-AF3B-3B9339101BE4}" type="presParOf" srcId="{053ACD78-79C2-4C0B-9E0A-AED0226E80EB}" destId="{3C4740BF-2058-4BED-9136-1C9EA8033540}" srcOrd="1" destOrd="0" presId="urn:microsoft.com/office/officeart/2005/8/layout/process1"/>
    <dgm:cxn modelId="{84FAF0E4-E8FA-4BF7-A479-095972407141}" type="presParOf" srcId="{3C4740BF-2058-4BED-9136-1C9EA8033540}" destId="{FA9E331A-CA21-4207-B372-97463DCF861A}" srcOrd="0" destOrd="0" presId="urn:microsoft.com/office/officeart/2005/8/layout/process1"/>
    <dgm:cxn modelId="{392093F1-33D1-48CD-BEDC-29B80810CA56}" type="presParOf" srcId="{053ACD78-79C2-4C0B-9E0A-AED0226E80EB}" destId="{6EABBEDC-46E8-4F7D-A123-1FE9A25281A6}" srcOrd="2" destOrd="0" presId="urn:microsoft.com/office/officeart/2005/8/layout/process1"/>
    <dgm:cxn modelId="{D354921C-58F0-4D39-9E9D-76C7C361CDEE}" type="presParOf" srcId="{053ACD78-79C2-4C0B-9E0A-AED0226E80EB}" destId="{F2B9C7EB-C3E4-46E9-B05F-D817B53BE9C4}" srcOrd="3" destOrd="0" presId="urn:microsoft.com/office/officeart/2005/8/layout/process1"/>
    <dgm:cxn modelId="{5E6AE66D-AFEE-454A-9A30-758FB156C2D7}" type="presParOf" srcId="{F2B9C7EB-C3E4-46E9-B05F-D817B53BE9C4}" destId="{45D0FFC4-D4CE-4387-A6D7-2F5913696D3C}" srcOrd="0" destOrd="0" presId="urn:microsoft.com/office/officeart/2005/8/layout/process1"/>
    <dgm:cxn modelId="{F9B22BD5-673B-4EF7-9278-C7648B9F5AE1}" type="presParOf" srcId="{053ACD78-79C2-4C0B-9E0A-AED0226E80EB}" destId="{3BFCCB25-3BAD-42C8-BFFC-9E00C89E58E3}" srcOrd="4" destOrd="0" presId="urn:microsoft.com/office/officeart/2005/8/layout/process1"/>
    <dgm:cxn modelId="{FE3E3CE4-229B-4022-BBD6-8B487FCF82AA}" type="presParOf" srcId="{053ACD78-79C2-4C0B-9E0A-AED0226E80EB}" destId="{C8CE1B25-341E-4043-8345-BB9643E2FA80}" srcOrd="5" destOrd="0" presId="urn:microsoft.com/office/officeart/2005/8/layout/process1"/>
    <dgm:cxn modelId="{AFF3E117-3ADB-4F67-B39E-3647E75C3768}" type="presParOf" srcId="{C8CE1B25-341E-4043-8345-BB9643E2FA80}" destId="{6DD636FB-E49F-4264-BCF2-3CA24A7ED196}" srcOrd="0" destOrd="0" presId="urn:microsoft.com/office/officeart/2005/8/layout/process1"/>
    <dgm:cxn modelId="{6EAE1C0B-274B-4B80-9028-E8FD4A453463}" type="presParOf" srcId="{053ACD78-79C2-4C0B-9E0A-AED0226E80EB}" destId="{359662BC-D609-43A3-B123-2A57AE390F68}" srcOrd="6" destOrd="0" presId="urn:microsoft.com/office/officeart/2005/8/layout/process1"/>
    <dgm:cxn modelId="{32D4C275-339B-42A5-B172-3B389B45B246}" type="presParOf" srcId="{053ACD78-79C2-4C0B-9E0A-AED0226E80EB}" destId="{84C3C1A6-C34F-49D7-AAD7-07F3821F73AA}" srcOrd="7" destOrd="0" presId="urn:microsoft.com/office/officeart/2005/8/layout/process1"/>
    <dgm:cxn modelId="{5A013688-D9A2-45D5-AF54-69EE751D5C03}" type="presParOf" srcId="{84C3C1A6-C34F-49D7-AAD7-07F3821F73AA}" destId="{0197496A-F62F-4F8F-80A3-9FECC136A1A3}" srcOrd="0" destOrd="0" presId="urn:microsoft.com/office/officeart/2005/8/layout/process1"/>
    <dgm:cxn modelId="{B42A0188-9557-4A04-B929-C48E42495A78}" type="presParOf" srcId="{053ACD78-79C2-4C0B-9E0A-AED0226E80EB}" destId="{45674B8F-5744-4A8D-BF0D-297FCB8D15DA}" srcOrd="8" destOrd="0" presId="urn:microsoft.com/office/officeart/2005/8/layout/process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EFE29B-A910-40D0-987F-11892113F3CC}" type="doc">
      <dgm:prSet loTypeId="urn:microsoft.com/office/officeart/2005/8/layout/process1" loCatId="process" qsTypeId="urn:microsoft.com/office/officeart/2005/8/quickstyle/simple1" qsCatId="simple" csTypeId="urn:microsoft.com/office/officeart/2005/8/colors/accent1_2" csCatId="accent1" phldr="1"/>
      <dgm:spPr/>
    </dgm:pt>
    <dgm:pt modelId="{32478744-E408-4D65-812B-AE021DF73CDF}">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Lowercase</a:t>
          </a:r>
          <a:endParaRPr lang="fr-FR" sz="1200"/>
        </a:p>
      </dgm:t>
    </dgm:pt>
    <dgm:pt modelId="{2270F646-4510-4293-A229-69E0D1F68015}" type="parTrans" cxnId="{83D0D3BE-42B5-4DD7-ACBF-060C462EF0BB}">
      <dgm:prSet/>
      <dgm:spPr/>
      <dgm:t>
        <a:bodyPr/>
        <a:lstStyle/>
        <a:p>
          <a:endParaRPr lang="fr-FR" sz="1200"/>
        </a:p>
      </dgm:t>
    </dgm:pt>
    <dgm:pt modelId="{5D764176-FC93-49B7-9068-0E31CE40CE58}" type="sibTrans" cxnId="{83D0D3BE-42B5-4DD7-ACBF-060C462EF0BB}">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1DE1161B-CFC0-4324-9275-E3811208B081}">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Tokenization</a:t>
          </a:r>
          <a:endParaRPr lang="fr-FR" sz="1200"/>
        </a:p>
      </dgm:t>
    </dgm:pt>
    <dgm:pt modelId="{DEB7A8AA-8C93-4273-ACE7-22D6FABB74ED}" type="parTrans" cxnId="{7EF6717A-29C0-4F4D-BB47-51DC53AE4F0F}">
      <dgm:prSet/>
      <dgm:spPr/>
      <dgm:t>
        <a:bodyPr/>
        <a:lstStyle/>
        <a:p>
          <a:endParaRPr lang="fr-FR" sz="1200"/>
        </a:p>
      </dgm:t>
    </dgm:pt>
    <dgm:pt modelId="{B3283348-CD4A-4243-8AD7-C4B0A45038BA}" type="sibTrans" cxnId="{7EF6717A-29C0-4F4D-BB47-51DC53AE4F0F}">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52044FD9-E057-4804-A17F-50E5B1EC3344}">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Stopwords</a:t>
          </a:r>
          <a:endParaRPr lang="fr-FR" sz="1200"/>
        </a:p>
      </dgm:t>
    </dgm:pt>
    <dgm:pt modelId="{264AAA2C-75C5-49BE-AC21-FD18E1FDA5C1}" type="parTrans" cxnId="{8C66A0D7-B257-4FF7-BA91-D4712EE4AA13}">
      <dgm:prSet/>
      <dgm:spPr/>
      <dgm:t>
        <a:bodyPr/>
        <a:lstStyle/>
        <a:p>
          <a:endParaRPr lang="fr-FR" sz="1200"/>
        </a:p>
      </dgm:t>
    </dgm:pt>
    <dgm:pt modelId="{C7E441FE-65BE-4499-9D5D-AB1EB46E7242}" type="sibTrans" cxnId="{8C66A0D7-B257-4FF7-BA91-D4712EE4AA13}">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27906D96-46C4-4D41-B176-CD22FB75418D}">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Lemmatization</a:t>
          </a:r>
          <a:endParaRPr lang="fr-FR" sz="1200"/>
        </a:p>
      </dgm:t>
    </dgm:pt>
    <dgm:pt modelId="{66A72C07-1393-4141-B4FF-54D1F92AB547}" type="parTrans" cxnId="{2563D3C3-1039-4B8D-930F-754136333769}">
      <dgm:prSet/>
      <dgm:spPr/>
      <dgm:t>
        <a:bodyPr/>
        <a:lstStyle/>
        <a:p>
          <a:endParaRPr lang="fr-FR" sz="1200"/>
        </a:p>
      </dgm:t>
    </dgm:pt>
    <dgm:pt modelId="{E1109498-B056-473E-9EB1-1D6BA3F49D47}" type="sibTrans" cxnId="{2563D3C3-1039-4B8D-930F-754136333769}">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A0657BBC-F534-4799-8673-5AEEAE7CAE12}">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Vectorization</a:t>
          </a:r>
          <a:endParaRPr lang="fr-FR" sz="1200"/>
        </a:p>
      </dgm:t>
    </dgm:pt>
    <dgm:pt modelId="{891A471D-5DD9-4F9E-88B4-E8970B812784}" type="parTrans" cxnId="{9B0BB767-7A25-4C00-807E-F0406205C75E}">
      <dgm:prSet/>
      <dgm:spPr/>
      <dgm:t>
        <a:bodyPr/>
        <a:lstStyle/>
        <a:p>
          <a:endParaRPr lang="fr-FR" sz="1200"/>
        </a:p>
      </dgm:t>
    </dgm:pt>
    <dgm:pt modelId="{B636B681-5E2C-43DF-9AE4-361D98A48E6B}" type="sibTrans" cxnId="{9B0BB767-7A25-4C00-807E-F0406205C75E}">
      <dgm:prSet/>
      <dgm:spPr/>
      <dgm:t>
        <a:bodyPr/>
        <a:lstStyle/>
        <a:p>
          <a:endParaRPr lang="fr-FR" sz="1200"/>
        </a:p>
      </dgm:t>
    </dgm:pt>
    <dgm:pt modelId="{053ACD78-79C2-4C0B-9E0A-AED0226E80EB}" type="pres">
      <dgm:prSet presAssocID="{EFEFE29B-A910-40D0-987F-11892113F3CC}" presName="Name0" presStyleCnt="0">
        <dgm:presLayoutVars>
          <dgm:dir/>
          <dgm:resizeHandles val="exact"/>
        </dgm:presLayoutVars>
      </dgm:prSet>
      <dgm:spPr/>
    </dgm:pt>
    <dgm:pt modelId="{3C4D6FC9-DF9A-4A72-B1E7-204C0BC84A4E}" type="pres">
      <dgm:prSet presAssocID="{32478744-E408-4D65-812B-AE021DF73CDF}" presName="node" presStyleLbl="node1" presStyleIdx="0" presStyleCnt="5">
        <dgm:presLayoutVars>
          <dgm:bulletEnabled val="1"/>
        </dgm:presLayoutVars>
      </dgm:prSet>
      <dgm:spPr/>
    </dgm:pt>
    <dgm:pt modelId="{3C4740BF-2058-4BED-9136-1C9EA8033540}" type="pres">
      <dgm:prSet presAssocID="{5D764176-FC93-49B7-9068-0E31CE40CE58}" presName="sibTrans" presStyleLbl="sibTrans2D1" presStyleIdx="0" presStyleCnt="4"/>
      <dgm:spPr/>
    </dgm:pt>
    <dgm:pt modelId="{FA9E331A-CA21-4207-B372-97463DCF861A}" type="pres">
      <dgm:prSet presAssocID="{5D764176-FC93-49B7-9068-0E31CE40CE58}" presName="connectorText" presStyleLbl="sibTrans2D1" presStyleIdx="0" presStyleCnt="4"/>
      <dgm:spPr/>
    </dgm:pt>
    <dgm:pt modelId="{6EABBEDC-46E8-4F7D-A123-1FE9A25281A6}" type="pres">
      <dgm:prSet presAssocID="{1DE1161B-CFC0-4324-9275-E3811208B081}" presName="node" presStyleLbl="node1" presStyleIdx="1" presStyleCnt="5">
        <dgm:presLayoutVars>
          <dgm:bulletEnabled val="1"/>
        </dgm:presLayoutVars>
      </dgm:prSet>
      <dgm:spPr/>
    </dgm:pt>
    <dgm:pt modelId="{F2B9C7EB-C3E4-46E9-B05F-D817B53BE9C4}" type="pres">
      <dgm:prSet presAssocID="{B3283348-CD4A-4243-8AD7-C4B0A45038BA}" presName="sibTrans" presStyleLbl="sibTrans2D1" presStyleIdx="1" presStyleCnt="4"/>
      <dgm:spPr/>
    </dgm:pt>
    <dgm:pt modelId="{45D0FFC4-D4CE-4387-A6D7-2F5913696D3C}" type="pres">
      <dgm:prSet presAssocID="{B3283348-CD4A-4243-8AD7-C4B0A45038BA}" presName="connectorText" presStyleLbl="sibTrans2D1" presStyleIdx="1" presStyleCnt="4"/>
      <dgm:spPr/>
    </dgm:pt>
    <dgm:pt modelId="{3BFCCB25-3BAD-42C8-BFFC-9E00C89E58E3}" type="pres">
      <dgm:prSet presAssocID="{52044FD9-E057-4804-A17F-50E5B1EC3344}" presName="node" presStyleLbl="node1" presStyleIdx="2" presStyleCnt="5">
        <dgm:presLayoutVars>
          <dgm:bulletEnabled val="1"/>
        </dgm:presLayoutVars>
      </dgm:prSet>
      <dgm:spPr/>
    </dgm:pt>
    <dgm:pt modelId="{C8CE1B25-341E-4043-8345-BB9643E2FA80}" type="pres">
      <dgm:prSet presAssocID="{C7E441FE-65BE-4499-9D5D-AB1EB46E7242}" presName="sibTrans" presStyleLbl="sibTrans2D1" presStyleIdx="2" presStyleCnt="4"/>
      <dgm:spPr/>
    </dgm:pt>
    <dgm:pt modelId="{6DD636FB-E49F-4264-BCF2-3CA24A7ED196}" type="pres">
      <dgm:prSet presAssocID="{C7E441FE-65BE-4499-9D5D-AB1EB46E7242}" presName="connectorText" presStyleLbl="sibTrans2D1" presStyleIdx="2" presStyleCnt="4"/>
      <dgm:spPr/>
    </dgm:pt>
    <dgm:pt modelId="{359662BC-D609-43A3-B123-2A57AE390F68}" type="pres">
      <dgm:prSet presAssocID="{27906D96-46C4-4D41-B176-CD22FB75418D}" presName="node" presStyleLbl="node1" presStyleIdx="3" presStyleCnt="5">
        <dgm:presLayoutVars>
          <dgm:bulletEnabled val="1"/>
        </dgm:presLayoutVars>
      </dgm:prSet>
      <dgm:spPr/>
    </dgm:pt>
    <dgm:pt modelId="{84C3C1A6-C34F-49D7-AAD7-07F3821F73AA}" type="pres">
      <dgm:prSet presAssocID="{E1109498-B056-473E-9EB1-1D6BA3F49D47}" presName="sibTrans" presStyleLbl="sibTrans2D1" presStyleIdx="3" presStyleCnt="4"/>
      <dgm:spPr/>
    </dgm:pt>
    <dgm:pt modelId="{0197496A-F62F-4F8F-80A3-9FECC136A1A3}" type="pres">
      <dgm:prSet presAssocID="{E1109498-B056-473E-9EB1-1D6BA3F49D47}" presName="connectorText" presStyleLbl="sibTrans2D1" presStyleIdx="3" presStyleCnt="4"/>
      <dgm:spPr/>
    </dgm:pt>
    <dgm:pt modelId="{45674B8F-5744-4A8D-BF0D-297FCB8D15DA}" type="pres">
      <dgm:prSet presAssocID="{A0657BBC-F534-4799-8673-5AEEAE7CAE12}" presName="node" presStyleLbl="node1" presStyleIdx="4" presStyleCnt="5">
        <dgm:presLayoutVars>
          <dgm:bulletEnabled val="1"/>
        </dgm:presLayoutVars>
      </dgm:prSet>
      <dgm:spPr/>
    </dgm:pt>
  </dgm:ptLst>
  <dgm:cxnLst>
    <dgm:cxn modelId="{1C834A03-E12D-48AF-A09D-8C44D6B8F897}" type="presOf" srcId="{32478744-E408-4D65-812B-AE021DF73CDF}" destId="{3C4D6FC9-DF9A-4A72-B1E7-204C0BC84A4E}" srcOrd="0" destOrd="0" presId="urn:microsoft.com/office/officeart/2005/8/layout/process1"/>
    <dgm:cxn modelId="{A874F50B-F96E-43AB-BE25-639415D8FBE4}" type="presOf" srcId="{E1109498-B056-473E-9EB1-1D6BA3F49D47}" destId="{84C3C1A6-C34F-49D7-AAD7-07F3821F73AA}" srcOrd="0" destOrd="0" presId="urn:microsoft.com/office/officeart/2005/8/layout/process1"/>
    <dgm:cxn modelId="{203C630D-55CC-4CA5-A83C-B7093EB18633}" type="presOf" srcId="{52044FD9-E057-4804-A17F-50E5B1EC3344}" destId="{3BFCCB25-3BAD-42C8-BFFC-9E00C89E58E3}" srcOrd="0" destOrd="0" presId="urn:microsoft.com/office/officeart/2005/8/layout/process1"/>
    <dgm:cxn modelId="{E7A2AA2B-EFDB-48B3-86BF-1249A019B1A1}" type="presOf" srcId="{5D764176-FC93-49B7-9068-0E31CE40CE58}" destId="{3C4740BF-2058-4BED-9136-1C9EA8033540}" srcOrd="0" destOrd="0" presId="urn:microsoft.com/office/officeart/2005/8/layout/process1"/>
    <dgm:cxn modelId="{4D04EF34-3D86-4D35-8035-397AF1351268}" type="presOf" srcId="{27906D96-46C4-4D41-B176-CD22FB75418D}" destId="{359662BC-D609-43A3-B123-2A57AE390F68}" srcOrd="0" destOrd="0" presId="urn:microsoft.com/office/officeart/2005/8/layout/process1"/>
    <dgm:cxn modelId="{5C92F635-D892-4E28-A1B8-3AB2DF099F68}" type="presOf" srcId="{C7E441FE-65BE-4499-9D5D-AB1EB46E7242}" destId="{6DD636FB-E49F-4264-BCF2-3CA24A7ED196}" srcOrd="1" destOrd="0" presId="urn:microsoft.com/office/officeart/2005/8/layout/process1"/>
    <dgm:cxn modelId="{F491D538-2052-4D4D-A595-7F32DC307A58}" type="presOf" srcId="{EFEFE29B-A910-40D0-987F-11892113F3CC}" destId="{053ACD78-79C2-4C0B-9E0A-AED0226E80EB}" srcOrd="0" destOrd="0" presId="urn:microsoft.com/office/officeart/2005/8/layout/process1"/>
    <dgm:cxn modelId="{9B0BB767-7A25-4C00-807E-F0406205C75E}" srcId="{EFEFE29B-A910-40D0-987F-11892113F3CC}" destId="{A0657BBC-F534-4799-8673-5AEEAE7CAE12}" srcOrd="4" destOrd="0" parTransId="{891A471D-5DD9-4F9E-88B4-E8970B812784}" sibTransId="{B636B681-5E2C-43DF-9AE4-361D98A48E6B}"/>
    <dgm:cxn modelId="{92247770-8A48-4D04-97F4-24BC11B7DCB9}" type="presOf" srcId="{E1109498-B056-473E-9EB1-1D6BA3F49D47}" destId="{0197496A-F62F-4F8F-80A3-9FECC136A1A3}" srcOrd="1" destOrd="0" presId="urn:microsoft.com/office/officeart/2005/8/layout/process1"/>
    <dgm:cxn modelId="{7A24A478-8E62-4FC9-8FE4-178C740EFD5F}" type="presOf" srcId="{B3283348-CD4A-4243-8AD7-C4B0A45038BA}" destId="{45D0FFC4-D4CE-4387-A6D7-2F5913696D3C}" srcOrd="1" destOrd="0" presId="urn:microsoft.com/office/officeart/2005/8/layout/process1"/>
    <dgm:cxn modelId="{7EF6717A-29C0-4F4D-BB47-51DC53AE4F0F}" srcId="{EFEFE29B-A910-40D0-987F-11892113F3CC}" destId="{1DE1161B-CFC0-4324-9275-E3811208B081}" srcOrd="1" destOrd="0" parTransId="{DEB7A8AA-8C93-4273-ACE7-22D6FABB74ED}" sibTransId="{B3283348-CD4A-4243-8AD7-C4B0A45038BA}"/>
    <dgm:cxn modelId="{C84CA27B-23D8-45A6-8EF4-CD5068B1DBB1}" type="presOf" srcId="{B3283348-CD4A-4243-8AD7-C4B0A45038BA}" destId="{F2B9C7EB-C3E4-46E9-B05F-D817B53BE9C4}" srcOrd="0" destOrd="0" presId="urn:microsoft.com/office/officeart/2005/8/layout/process1"/>
    <dgm:cxn modelId="{83D0D3BE-42B5-4DD7-ACBF-060C462EF0BB}" srcId="{EFEFE29B-A910-40D0-987F-11892113F3CC}" destId="{32478744-E408-4D65-812B-AE021DF73CDF}" srcOrd="0" destOrd="0" parTransId="{2270F646-4510-4293-A229-69E0D1F68015}" sibTransId="{5D764176-FC93-49B7-9068-0E31CE40CE58}"/>
    <dgm:cxn modelId="{2563D3C3-1039-4B8D-930F-754136333769}" srcId="{EFEFE29B-A910-40D0-987F-11892113F3CC}" destId="{27906D96-46C4-4D41-B176-CD22FB75418D}" srcOrd="3" destOrd="0" parTransId="{66A72C07-1393-4141-B4FF-54D1F92AB547}" sibTransId="{E1109498-B056-473E-9EB1-1D6BA3F49D47}"/>
    <dgm:cxn modelId="{64705ECC-D1FE-49A4-8DD1-F7E0FCFF3B65}" type="presOf" srcId="{A0657BBC-F534-4799-8673-5AEEAE7CAE12}" destId="{45674B8F-5744-4A8D-BF0D-297FCB8D15DA}" srcOrd="0" destOrd="0" presId="urn:microsoft.com/office/officeart/2005/8/layout/process1"/>
    <dgm:cxn modelId="{8C66A0D7-B257-4FF7-BA91-D4712EE4AA13}" srcId="{EFEFE29B-A910-40D0-987F-11892113F3CC}" destId="{52044FD9-E057-4804-A17F-50E5B1EC3344}" srcOrd="2" destOrd="0" parTransId="{264AAA2C-75C5-49BE-AC21-FD18E1FDA5C1}" sibTransId="{C7E441FE-65BE-4499-9D5D-AB1EB46E7242}"/>
    <dgm:cxn modelId="{075B31DB-2029-4594-8727-578CE3842512}" type="presOf" srcId="{1DE1161B-CFC0-4324-9275-E3811208B081}" destId="{6EABBEDC-46E8-4F7D-A123-1FE9A25281A6}" srcOrd="0" destOrd="0" presId="urn:microsoft.com/office/officeart/2005/8/layout/process1"/>
    <dgm:cxn modelId="{65DE48ED-3770-4A24-A490-7ECC2EBD6B1B}" type="presOf" srcId="{C7E441FE-65BE-4499-9D5D-AB1EB46E7242}" destId="{C8CE1B25-341E-4043-8345-BB9643E2FA80}" srcOrd="0" destOrd="0" presId="urn:microsoft.com/office/officeart/2005/8/layout/process1"/>
    <dgm:cxn modelId="{6D39C7FD-6CFA-4483-8404-5468A82B60E0}" type="presOf" srcId="{5D764176-FC93-49B7-9068-0E31CE40CE58}" destId="{FA9E331A-CA21-4207-B372-97463DCF861A}" srcOrd="1" destOrd="0" presId="urn:microsoft.com/office/officeart/2005/8/layout/process1"/>
    <dgm:cxn modelId="{30CE6E11-07FA-4D4B-9EC2-22EC8A6BB0BD}" type="presParOf" srcId="{053ACD78-79C2-4C0B-9E0A-AED0226E80EB}" destId="{3C4D6FC9-DF9A-4A72-B1E7-204C0BC84A4E}" srcOrd="0" destOrd="0" presId="urn:microsoft.com/office/officeart/2005/8/layout/process1"/>
    <dgm:cxn modelId="{01FFD544-54DD-4C28-AF3B-3B9339101BE4}" type="presParOf" srcId="{053ACD78-79C2-4C0B-9E0A-AED0226E80EB}" destId="{3C4740BF-2058-4BED-9136-1C9EA8033540}" srcOrd="1" destOrd="0" presId="urn:microsoft.com/office/officeart/2005/8/layout/process1"/>
    <dgm:cxn modelId="{84FAF0E4-E8FA-4BF7-A479-095972407141}" type="presParOf" srcId="{3C4740BF-2058-4BED-9136-1C9EA8033540}" destId="{FA9E331A-CA21-4207-B372-97463DCF861A}" srcOrd="0" destOrd="0" presId="urn:microsoft.com/office/officeart/2005/8/layout/process1"/>
    <dgm:cxn modelId="{392093F1-33D1-48CD-BEDC-29B80810CA56}" type="presParOf" srcId="{053ACD78-79C2-4C0B-9E0A-AED0226E80EB}" destId="{6EABBEDC-46E8-4F7D-A123-1FE9A25281A6}" srcOrd="2" destOrd="0" presId="urn:microsoft.com/office/officeart/2005/8/layout/process1"/>
    <dgm:cxn modelId="{D354921C-58F0-4D39-9E9D-76C7C361CDEE}" type="presParOf" srcId="{053ACD78-79C2-4C0B-9E0A-AED0226E80EB}" destId="{F2B9C7EB-C3E4-46E9-B05F-D817B53BE9C4}" srcOrd="3" destOrd="0" presId="urn:microsoft.com/office/officeart/2005/8/layout/process1"/>
    <dgm:cxn modelId="{5E6AE66D-AFEE-454A-9A30-758FB156C2D7}" type="presParOf" srcId="{F2B9C7EB-C3E4-46E9-B05F-D817B53BE9C4}" destId="{45D0FFC4-D4CE-4387-A6D7-2F5913696D3C}" srcOrd="0" destOrd="0" presId="urn:microsoft.com/office/officeart/2005/8/layout/process1"/>
    <dgm:cxn modelId="{F9B22BD5-673B-4EF7-9278-C7648B9F5AE1}" type="presParOf" srcId="{053ACD78-79C2-4C0B-9E0A-AED0226E80EB}" destId="{3BFCCB25-3BAD-42C8-BFFC-9E00C89E58E3}" srcOrd="4" destOrd="0" presId="urn:microsoft.com/office/officeart/2005/8/layout/process1"/>
    <dgm:cxn modelId="{FE3E3CE4-229B-4022-BBD6-8B487FCF82AA}" type="presParOf" srcId="{053ACD78-79C2-4C0B-9E0A-AED0226E80EB}" destId="{C8CE1B25-341E-4043-8345-BB9643E2FA80}" srcOrd="5" destOrd="0" presId="urn:microsoft.com/office/officeart/2005/8/layout/process1"/>
    <dgm:cxn modelId="{AFF3E117-3ADB-4F67-B39E-3647E75C3768}" type="presParOf" srcId="{C8CE1B25-341E-4043-8345-BB9643E2FA80}" destId="{6DD636FB-E49F-4264-BCF2-3CA24A7ED196}" srcOrd="0" destOrd="0" presId="urn:microsoft.com/office/officeart/2005/8/layout/process1"/>
    <dgm:cxn modelId="{6EAE1C0B-274B-4B80-9028-E8FD4A453463}" type="presParOf" srcId="{053ACD78-79C2-4C0B-9E0A-AED0226E80EB}" destId="{359662BC-D609-43A3-B123-2A57AE390F68}" srcOrd="6" destOrd="0" presId="urn:microsoft.com/office/officeart/2005/8/layout/process1"/>
    <dgm:cxn modelId="{32D4C275-339B-42A5-B172-3B389B45B246}" type="presParOf" srcId="{053ACD78-79C2-4C0B-9E0A-AED0226E80EB}" destId="{84C3C1A6-C34F-49D7-AAD7-07F3821F73AA}" srcOrd="7" destOrd="0" presId="urn:microsoft.com/office/officeart/2005/8/layout/process1"/>
    <dgm:cxn modelId="{5A013688-D9A2-45D5-AF54-69EE751D5C03}" type="presParOf" srcId="{84C3C1A6-C34F-49D7-AAD7-07F3821F73AA}" destId="{0197496A-F62F-4F8F-80A3-9FECC136A1A3}" srcOrd="0" destOrd="0" presId="urn:microsoft.com/office/officeart/2005/8/layout/process1"/>
    <dgm:cxn modelId="{B42A0188-9557-4A04-B929-C48E42495A78}" type="presParOf" srcId="{053ACD78-79C2-4C0B-9E0A-AED0226E80EB}" destId="{45674B8F-5744-4A8D-BF0D-297FCB8D15DA}" srcOrd="8" destOrd="0" presId="urn:microsoft.com/office/officeart/2005/8/layout/process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EFE29B-A910-40D0-987F-11892113F3CC}" type="doc">
      <dgm:prSet loTypeId="urn:microsoft.com/office/officeart/2005/8/layout/process1" loCatId="process" qsTypeId="urn:microsoft.com/office/officeart/2005/8/quickstyle/simple1" qsCatId="simple" csTypeId="urn:microsoft.com/office/officeart/2005/8/colors/accent1_2" csCatId="accent1" phldr="1"/>
      <dgm:spPr/>
    </dgm:pt>
    <dgm:pt modelId="{32478744-E408-4D65-812B-AE021DF73CDF}">
      <dgm:prSet phldrT="[Text]" custT="1"/>
      <dgm:spPr>
        <a:solidFill>
          <a:srgbClr val="7451E9"/>
        </a:solidFill>
        <a:effectLst>
          <a:outerShdw blurRad="50800" dist="38100" dir="2700000" algn="tl" rotWithShape="0">
            <a:prstClr val="black">
              <a:alpha val="40000"/>
            </a:prstClr>
          </a:outerShdw>
        </a:effectLst>
      </dgm:spPr>
      <dgm:t>
        <a:bodyPr/>
        <a:lstStyle/>
        <a:p>
          <a:r>
            <a:rPr lang="fr-FR" sz="1200"/>
            <a:t>Prétraitement des images</a:t>
          </a:r>
        </a:p>
      </dgm:t>
    </dgm:pt>
    <dgm:pt modelId="{2270F646-4510-4293-A229-69E0D1F68015}" type="parTrans" cxnId="{83D0D3BE-42B5-4DD7-ACBF-060C462EF0BB}">
      <dgm:prSet/>
      <dgm:spPr/>
      <dgm:t>
        <a:bodyPr/>
        <a:lstStyle/>
        <a:p>
          <a:endParaRPr lang="fr-FR" sz="1200"/>
        </a:p>
      </dgm:t>
    </dgm:pt>
    <dgm:pt modelId="{5D764176-FC93-49B7-9068-0E31CE40CE58}" type="sibTrans" cxnId="{83D0D3BE-42B5-4DD7-ACBF-060C462EF0BB}">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1DE1161B-CFC0-4324-9275-E3811208B081}">
      <dgm:prSet phldrT="[Text]" custT="1"/>
      <dgm:spPr>
        <a:solidFill>
          <a:srgbClr val="7451E9"/>
        </a:solidFill>
        <a:effectLst>
          <a:outerShdw blurRad="50800" dist="38100" dir="2700000" algn="tl" rotWithShape="0">
            <a:prstClr val="black">
              <a:alpha val="40000"/>
            </a:prstClr>
          </a:outerShdw>
        </a:effectLst>
      </dgm:spPr>
      <dgm:t>
        <a:bodyPr/>
        <a:lstStyle/>
        <a:p>
          <a:r>
            <a:rPr lang="fr-FR" sz="1200"/>
            <a:t>Extraction des descripteurs</a:t>
          </a:r>
        </a:p>
      </dgm:t>
    </dgm:pt>
    <dgm:pt modelId="{DEB7A8AA-8C93-4273-ACE7-22D6FABB74ED}" type="parTrans" cxnId="{7EF6717A-29C0-4F4D-BB47-51DC53AE4F0F}">
      <dgm:prSet/>
      <dgm:spPr/>
      <dgm:t>
        <a:bodyPr/>
        <a:lstStyle/>
        <a:p>
          <a:endParaRPr lang="fr-FR" sz="1200"/>
        </a:p>
      </dgm:t>
    </dgm:pt>
    <dgm:pt modelId="{B3283348-CD4A-4243-8AD7-C4B0A45038BA}" type="sibTrans" cxnId="{7EF6717A-29C0-4F4D-BB47-51DC53AE4F0F}">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52044FD9-E057-4804-A17F-50E5B1EC3344}">
      <dgm:prSet phldrT="[Text]" custT="1"/>
      <dgm:spPr>
        <a:solidFill>
          <a:srgbClr val="7451E9"/>
        </a:solidFill>
        <a:effectLst>
          <a:outerShdw blurRad="50800" dist="38100" dir="2700000" algn="tl" rotWithShape="0">
            <a:prstClr val="black">
              <a:alpha val="40000"/>
            </a:prstClr>
          </a:outerShdw>
        </a:effectLst>
      </dgm:spPr>
      <dgm:t>
        <a:bodyPr/>
        <a:lstStyle/>
        <a:p>
          <a:r>
            <a:rPr lang="fr-FR" sz="1200"/>
            <a:t>Classification non supervisée</a:t>
          </a:r>
        </a:p>
      </dgm:t>
    </dgm:pt>
    <dgm:pt modelId="{264AAA2C-75C5-49BE-AC21-FD18E1FDA5C1}" type="parTrans" cxnId="{8C66A0D7-B257-4FF7-BA91-D4712EE4AA13}">
      <dgm:prSet/>
      <dgm:spPr/>
      <dgm:t>
        <a:bodyPr/>
        <a:lstStyle/>
        <a:p>
          <a:endParaRPr lang="fr-FR" sz="1200"/>
        </a:p>
      </dgm:t>
    </dgm:pt>
    <dgm:pt modelId="{C7E441FE-65BE-4499-9D5D-AB1EB46E7242}" type="sibTrans" cxnId="{8C66A0D7-B257-4FF7-BA91-D4712EE4AA13}">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27906D96-46C4-4D41-B176-CD22FB75418D}">
      <dgm:prSet phldrT="[Text]" custT="1"/>
      <dgm:spPr>
        <a:solidFill>
          <a:srgbClr val="7451E9"/>
        </a:solidFill>
        <a:effectLst>
          <a:outerShdw blurRad="50800" dist="38100" dir="2700000" algn="tl" rotWithShape="0">
            <a:prstClr val="black">
              <a:alpha val="40000"/>
            </a:prstClr>
          </a:outerShdw>
        </a:effectLst>
      </dgm:spPr>
      <dgm:t>
        <a:bodyPr/>
        <a:lstStyle/>
        <a:p>
          <a:r>
            <a:rPr lang="fr-FR" sz="1200"/>
            <a:t>Bag of Visual </a:t>
          </a:r>
          <a:r>
            <a:rPr lang="fr-FR" sz="1200" err="1"/>
            <a:t>Words</a:t>
          </a:r>
          <a:endParaRPr lang="fr-FR" sz="1200"/>
        </a:p>
      </dgm:t>
    </dgm:pt>
    <dgm:pt modelId="{66A72C07-1393-4141-B4FF-54D1F92AB547}" type="parTrans" cxnId="{2563D3C3-1039-4B8D-930F-754136333769}">
      <dgm:prSet/>
      <dgm:spPr/>
      <dgm:t>
        <a:bodyPr/>
        <a:lstStyle/>
        <a:p>
          <a:endParaRPr lang="fr-FR" sz="1200"/>
        </a:p>
      </dgm:t>
    </dgm:pt>
    <dgm:pt modelId="{E1109498-B056-473E-9EB1-1D6BA3F49D47}" type="sibTrans" cxnId="{2563D3C3-1039-4B8D-930F-754136333769}">
      <dgm:prSet custT="1"/>
      <dgm:spPr>
        <a:solidFill>
          <a:srgbClr val="78EEA3"/>
        </a:solidFill>
        <a:effectLst>
          <a:outerShdw blurRad="50800" dist="38100" dir="2700000" algn="tl" rotWithShape="0">
            <a:prstClr val="black">
              <a:alpha val="40000"/>
            </a:prstClr>
          </a:outerShdw>
        </a:effectLst>
      </dgm:spPr>
      <dgm:t>
        <a:bodyPr/>
        <a:lstStyle/>
        <a:p>
          <a:endParaRPr lang="fr-FR" sz="1200"/>
        </a:p>
      </dgm:t>
    </dgm:pt>
    <dgm:pt modelId="{A0657BBC-F534-4799-8673-5AEEAE7CAE12}">
      <dgm:prSet phldrT="[Text]" custT="1"/>
      <dgm:spPr>
        <a:solidFill>
          <a:srgbClr val="7451E9"/>
        </a:solidFill>
        <a:effectLst>
          <a:outerShdw blurRad="50800" dist="38100" dir="2700000" algn="tl" rotWithShape="0">
            <a:prstClr val="black">
              <a:alpha val="40000"/>
            </a:prstClr>
          </a:outerShdw>
        </a:effectLst>
      </dgm:spPr>
      <dgm:t>
        <a:bodyPr/>
        <a:lstStyle/>
        <a:p>
          <a:r>
            <a:rPr lang="fr-FR" sz="1200" err="1"/>
            <a:t>Clusterization</a:t>
          </a:r>
          <a:endParaRPr lang="fr-FR" sz="1200"/>
        </a:p>
      </dgm:t>
    </dgm:pt>
    <dgm:pt modelId="{891A471D-5DD9-4F9E-88B4-E8970B812784}" type="parTrans" cxnId="{9B0BB767-7A25-4C00-807E-F0406205C75E}">
      <dgm:prSet/>
      <dgm:spPr/>
      <dgm:t>
        <a:bodyPr/>
        <a:lstStyle/>
        <a:p>
          <a:endParaRPr lang="fr-FR" sz="1200"/>
        </a:p>
      </dgm:t>
    </dgm:pt>
    <dgm:pt modelId="{B636B681-5E2C-43DF-9AE4-361D98A48E6B}" type="sibTrans" cxnId="{9B0BB767-7A25-4C00-807E-F0406205C75E}">
      <dgm:prSet/>
      <dgm:spPr/>
      <dgm:t>
        <a:bodyPr/>
        <a:lstStyle/>
        <a:p>
          <a:endParaRPr lang="fr-FR" sz="1200"/>
        </a:p>
      </dgm:t>
    </dgm:pt>
    <dgm:pt modelId="{053ACD78-79C2-4C0B-9E0A-AED0226E80EB}" type="pres">
      <dgm:prSet presAssocID="{EFEFE29B-A910-40D0-987F-11892113F3CC}" presName="Name0" presStyleCnt="0">
        <dgm:presLayoutVars>
          <dgm:dir/>
          <dgm:resizeHandles val="exact"/>
        </dgm:presLayoutVars>
      </dgm:prSet>
      <dgm:spPr/>
    </dgm:pt>
    <dgm:pt modelId="{3C4D6FC9-DF9A-4A72-B1E7-204C0BC84A4E}" type="pres">
      <dgm:prSet presAssocID="{32478744-E408-4D65-812B-AE021DF73CDF}" presName="node" presStyleLbl="node1" presStyleIdx="0" presStyleCnt="5">
        <dgm:presLayoutVars>
          <dgm:bulletEnabled val="1"/>
        </dgm:presLayoutVars>
      </dgm:prSet>
      <dgm:spPr/>
    </dgm:pt>
    <dgm:pt modelId="{3C4740BF-2058-4BED-9136-1C9EA8033540}" type="pres">
      <dgm:prSet presAssocID="{5D764176-FC93-49B7-9068-0E31CE40CE58}" presName="sibTrans" presStyleLbl="sibTrans2D1" presStyleIdx="0" presStyleCnt="4"/>
      <dgm:spPr/>
    </dgm:pt>
    <dgm:pt modelId="{FA9E331A-CA21-4207-B372-97463DCF861A}" type="pres">
      <dgm:prSet presAssocID="{5D764176-FC93-49B7-9068-0E31CE40CE58}" presName="connectorText" presStyleLbl="sibTrans2D1" presStyleIdx="0" presStyleCnt="4"/>
      <dgm:spPr/>
    </dgm:pt>
    <dgm:pt modelId="{6EABBEDC-46E8-4F7D-A123-1FE9A25281A6}" type="pres">
      <dgm:prSet presAssocID="{1DE1161B-CFC0-4324-9275-E3811208B081}" presName="node" presStyleLbl="node1" presStyleIdx="1" presStyleCnt="5">
        <dgm:presLayoutVars>
          <dgm:bulletEnabled val="1"/>
        </dgm:presLayoutVars>
      </dgm:prSet>
      <dgm:spPr/>
    </dgm:pt>
    <dgm:pt modelId="{F2B9C7EB-C3E4-46E9-B05F-D817B53BE9C4}" type="pres">
      <dgm:prSet presAssocID="{B3283348-CD4A-4243-8AD7-C4B0A45038BA}" presName="sibTrans" presStyleLbl="sibTrans2D1" presStyleIdx="1" presStyleCnt="4"/>
      <dgm:spPr/>
    </dgm:pt>
    <dgm:pt modelId="{45D0FFC4-D4CE-4387-A6D7-2F5913696D3C}" type="pres">
      <dgm:prSet presAssocID="{B3283348-CD4A-4243-8AD7-C4B0A45038BA}" presName="connectorText" presStyleLbl="sibTrans2D1" presStyleIdx="1" presStyleCnt="4"/>
      <dgm:spPr/>
    </dgm:pt>
    <dgm:pt modelId="{3BFCCB25-3BAD-42C8-BFFC-9E00C89E58E3}" type="pres">
      <dgm:prSet presAssocID="{52044FD9-E057-4804-A17F-50E5B1EC3344}" presName="node" presStyleLbl="node1" presStyleIdx="2" presStyleCnt="5">
        <dgm:presLayoutVars>
          <dgm:bulletEnabled val="1"/>
        </dgm:presLayoutVars>
      </dgm:prSet>
      <dgm:spPr/>
    </dgm:pt>
    <dgm:pt modelId="{C8CE1B25-341E-4043-8345-BB9643E2FA80}" type="pres">
      <dgm:prSet presAssocID="{C7E441FE-65BE-4499-9D5D-AB1EB46E7242}" presName="sibTrans" presStyleLbl="sibTrans2D1" presStyleIdx="2" presStyleCnt="4"/>
      <dgm:spPr/>
    </dgm:pt>
    <dgm:pt modelId="{6DD636FB-E49F-4264-BCF2-3CA24A7ED196}" type="pres">
      <dgm:prSet presAssocID="{C7E441FE-65BE-4499-9D5D-AB1EB46E7242}" presName="connectorText" presStyleLbl="sibTrans2D1" presStyleIdx="2" presStyleCnt="4"/>
      <dgm:spPr/>
    </dgm:pt>
    <dgm:pt modelId="{359662BC-D609-43A3-B123-2A57AE390F68}" type="pres">
      <dgm:prSet presAssocID="{27906D96-46C4-4D41-B176-CD22FB75418D}" presName="node" presStyleLbl="node1" presStyleIdx="3" presStyleCnt="5">
        <dgm:presLayoutVars>
          <dgm:bulletEnabled val="1"/>
        </dgm:presLayoutVars>
      </dgm:prSet>
      <dgm:spPr/>
    </dgm:pt>
    <dgm:pt modelId="{84C3C1A6-C34F-49D7-AAD7-07F3821F73AA}" type="pres">
      <dgm:prSet presAssocID="{E1109498-B056-473E-9EB1-1D6BA3F49D47}" presName="sibTrans" presStyleLbl="sibTrans2D1" presStyleIdx="3" presStyleCnt="4"/>
      <dgm:spPr/>
    </dgm:pt>
    <dgm:pt modelId="{0197496A-F62F-4F8F-80A3-9FECC136A1A3}" type="pres">
      <dgm:prSet presAssocID="{E1109498-B056-473E-9EB1-1D6BA3F49D47}" presName="connectorText" presStyleLbl="sibTrans2D1" presStyleIdx="3" presStyleCnt="4"/>
      <dgm:spPr/>
    </dgm:pt>
    <dgm:pt modelId="{45674B8F-5744-4A8D-BF0D-297FCB8D15DA}" type="pres">
      <dgm:prSet presAssocID="{A0657BBC-F534-4799-8673-5AEEAE7CAE12}" presName="node" presStyleLbl="node1" presStyleIdx="4" presStyleCnt="5">
        <dgm:presLayoutVars>
          <dgm:bulletEnabled val="1"/>
        </dgm:presLayoutVars>
      </dgm:prSet>
      <dgm:spPr/>
    </dgm:pt>
  </dgm:ptLst>
  <dgm:cxnLst>
    <dgm:cxn modelId="{1C834A03-E12D-48AF-A09D-8C44D6B8F897}" type="presOf" srcId="{32478744-E408-4D65-812B-AE021DF73CDF}" destId="{3C4D6FC9-DF9A-4A72-B1E7-204C0BC84A4E}" srcOrd="0" destOrd="0" presId="urn:microsoft.com/office/officeart/2005/8/layout/process1"/>
    <dgm:cxn modelId="{A874F50B-F96E-43AB-BE25-639415D8FBE4}" type="presOf" srcId="{E1109498-B056-473E-9EB1-1D6BA3F49D47}" destId="{84C3C1A6-C34F-49D7-AAD7-07F3821F73AA}" srcOrd="0" destOrd="0" presId="urn:microsoft.com/office/officeart/2005/8/layout/process1"/>
    <dgm:cxn modelId="{203C630D-55CC-4CA5-A83C-B7093EB18633}" type="presOf" srcId="{52044FD9-E057-4804-A17F-50E5B1EC3344}" destId="{3BFCCB25-3BAD-42C8-BFFC-9E00C89E58E3}" srcOrd="0" destOrd="0" presId="urn:microsoft.com/office/officeart/2005/8/layout/process1"/>
    <dgm:cxn modelId="{E7A2AA2B-EFDB-48B3-86BF-1249A019B1A1}" type="presOf" srcId="{5D764176-FC93-49B7-9068-0E31CE40CE58}" destId="{3C4740BF-2058-4BED-9136-1C9EA8033540}" srcOrd="0" destOrd="0" presId="urn:microsoft.com/office/officeart/2005/8/layout/process1"/>
    <dgm:cxn modelId="{4D04EF34-3D86-4D35-8035-397AF1351268}" type="presOf" srcId="{27906D96-46C4-4D41-B176-CD22FB75418D}" destId="{359662BC-D609-43A3-B123-2A57AE390F68}" srcOrd="0" destOrd="0" presId="urn:microsoft.com/office/officeart/2005/8/layout/process1"/>
    <dgm:cxn modelId="{5C92F635-D892-4E28-A1B8-3AB2DF099F68}" type="presOf" srcId="{C7E441FE-65BE-4499-9D5D-AB1EB46E7242}" destId="{6DD636FB-E49F-4264-BCF2-3CA24A7ED196}" srcOrd="1" destOrd="0" presId="urn:microsoft.com/office/officeart/2005/8/layout/process1"/>
    <dgm:cxn modelId="{F491D538-2052-4D4D-A595-7F32DC307A58}" type="presOf" srcId="{EFEFE29B-A910-40D0-987F-11892113F3CC}" destId="{053ACD78-79C2-4C0B-9E0A-AED0226E80EB}" srcOrd="0" destOrd="0" presId="urn:microsoft.com/office/officeart/2005/8/layout/process1"/>
    <dgm:cxn modelId="{9B0BB767-7A25-4C00-807E-F0406205C75E}" srcId="{EFEFE29B-A910-40D0-987F-11892113F3CC}" destId="{A0657BBC-F534-4799-8673-5AEEAE7CAE12}" srcOrd="4" destOrd="0" parTransId="{891A471D-5DD9-4F9E-88B4-E8970B812784}" sibTransId="{B636B681-5E2C-43DF-9AE4-361D98A48E6B}"/>
    <dgm:cxn modelId="{92247770-8A48-4D04-97F4-24BC11B7DCB9}" type="presOf" srcId="{E1109498-B056-473E-9EB1-1D6BA3F49D47}" destId="{0197496A-F62F-4F8F-80A3-9FECC136A1A3}" srcOrd="1" destOrd="0" presId="urn:microsoft.com/office/officeart/2005/8/layout/process1"/>
    <dgm:cxn modelId="{7A24A478-8E62-4FC9-8FE4-178C740EFD5F}" type="presOf" srcId="{B3283348-CD4A-4243-8AD7-C4B0A45038BA}" destId="{45D0FFC4-D4CE-4387-A6D7-2F5913696D3C}" srcOrd="1" destOrd="0" presId="urn:microsoft.com/office/officeart/2005/8/layout/process1"/>
    <dgm:cxn modelId="{7EF6717A-29C0-4F4D-BB47-51DC53AE4F0F}" srcId="{EFEFE29B-A910-40D0-987F-11892113F3CC}" destId="{1DE1161B-CFC0-4324-9275-E3811208B081}" srcOrd="1" destOrd="0" parTransId="{DEB7A8AA-8C93-4273-ACE7-22D6FABB74ED}" sibTransId="{B3283348-CD4A-4243-8AD7-C4B0A45038BA}"/>
    <dgm:cxn modelId="{C84CA27B-23D8-45A6-8EF4-CD5068B1DBB1}" type="presOf" srcId="{B3283348-CD4A-4243-8AD7-C4B0A45038BA}" destId="{F2B9C7EB-C3E4-46E9-B05F-D817B53BE9C4}" srcOrd="0" destOrd="0" presId="urn:microsoft.com/office/officeart/2005/8/layout/process1"/>
    <dgm:cxn modelId="{83D0D3BE-42B5-4DD7-ACBF-060C462EF0BB}" srcId="{EFEFE29B-A910-40D0-987F-11892113F3CC}" destId="{32478744-E408-4D65-812B-AE021DF73CDF}" srcOrd="0" destOrd="0" parTransId="{2270F646-4510-4293-A229-69E0D1F68015}" sibTransId="{5D764176-FC93-49B7-9068-0E31CE40CE58}"/>
    <dgm:cxn modelId="{2563D3C3-1039-4B8D-930F-754136333769}" srcId="{EFEFE29B-A910-40D0-987F-11892113F3CC}" destId="{27906D96-46C4-4D41-B176-CD22FB75418D}" srcOrd="3" destOrd="0" parTransId="{66A72C07-1393-4141-B4FF-54D1F92AB547}" sibTransId="{E1109498-B056-473E-9EB1-1D6BA3F49D47}"/>
    <dgm:cxn modelId="{64705ECC-D1FE-49A4-8DD1-F7E0FCFF3B65}" type="presOf" srcId="{A0657BBC-F534-4799-8673-5AEEAE7CAE12}" destId="{45674B8F-5744-4A8D-BF0D-297FCB8D15DA}" srcOrd="0" destOrd="0" presId="urn:microsoft.com/office/officeart/2005/8/layout/process1"/>
    <dgm:cxn modelId="{8C66A0D7-B257-4FF7-BA91-D4712EE4AA13}" srcId="{EFEFE29B-A910-40D0-987F-11892113F3CC}" destId="{52044FD9-E057-4804-A17F-50E5B1EC3344}" srcOrd="2" destOrd="0" parTransId="{264AAA2C-75C5-49BE-AC21-FD18E1FDA5C1}" sibTransId="{C7E441FE-65BE-4499-9D5D-AB1EB46E7242}"/>
    <dgm:cxn modelId="{075B31DB-2029-4594-8727-578CE3842512}" type="presOf" srcId="{1DE1161B-CFC0-4324-9275-E3811208B081}" destId="{6EABBEDC-46E8-4F7D-A123-1FE9A25281A6}" srcOrd="0" destOrd="0" presId="urn:microsoft.com/office/officeart/2005/8/layout/process1"/>
    <dgm:cxn modelId="{65DE48ED-3770-4A24-A490-7ECC2EBD6B1B}" type="presOf" srcId="{C7E441FE-65BE-4499-9D5D-AB1EB46E7242}" destId="{C8CE1B25-341E-4043-8345-BB9643E2FA80}" srcOrd="0" destOrd="0" presId="urn:microsoft.com/office/officeart/2005/8/layout/process1"/>
    <dgm:cxn modelId="{6D39C7FD-6CFA-4483-8404-5468A82B60E0}" type="presOf" srcId="{5D764176-FC93-49B7-9068-0E31CE40CE58}" destId="{FA9E331A-CA21-4207-B372-97463DCF861A}" srcOrd="1" destOrd="0" presId="urn:microsoft.com/office/officeart/2005/8/layout/process1"/>
    <dgm:cxn modelId="{30CE6E11-07FA-4D4B-9EC2-22EC8A6BB0BD}" type="presParOf" srcId="{053ACD78-79C2-4C0B-9E0A-AED0226E80EB}" destId="{3C4D6FC9-DF9A-4A72-B1E7-204C0BC84A4E}" srcOrd="0" destOrd="0" presId="urn:microsoft.com/office/officeart/2005/8/layout/process1"/>
    <dgm:cxn modelId="{01FFD544-54DD-4C28-AF3B-3B9339101BE4}" type="presParOf" srcId="{053ACD78-79C2-4C0B-9E0A-AED0226E80EB}" destId="{3C4740BF-2058-4BED-9136-1C9EA8033540}" srcOrd="1" destOrd="0" presId="urn:microsoft.com/office/officeart/2005/8/layout/process1"/>
    <dgm:cxn modelId="{84FAF0E4-E8FA-4BF7-A479-095972407141}" type="presParOf" srcId="{3C4740BF-2058-4BED-9136-1C9EA8033540}" destId="{FA9E331A-CA21-4207-B372-97463DCF861A}" srcOrd="0" destOrd="0" presId="urn:microsoft.com/office/officeart/2005/8/layout/process1"/>
    <dgm:cxn modelId="{392093F1-33D1-48CD-BEDC-29B80810CA56}" type="presParOf" srcId="{053ACD78-79C2-4C0B-9E0A-AED0226E80EB}" destId="{6EABBEDC-46E8-4F7D-A123-1FE9A25281A6}" srcOrd="2" destOrd="0" presId="urn:microsoft.com/office/officeart/2005/8/layout/process1"/>
    <dgm:cxn modelId="{D354921C-58F0-4D39-9E9D-76C7C361CDEE}" type="presParOf" srcId="{053ACD78-79C2-4C0B-9E0A-AED0226E80EB}" destId="{F2B9C7EB-C3E4-46E9-B05F-D817B53BE9C4}" srcOrd="3" destOrd="0" presId="urn:microsoft.com/office/officeart/2005/8/layout/process1"/>
    <dgm:cxn modelId="{5E6AE66D-AFEE-454A-9A30-758FB156C2D7}" type="presParOf" srcId="{F2B9C7EB-C3E4-46E9-B05F-D817B53BE9C4}" destId="{45D0FFC4-D4CE-4387-A6D7-2F5913696D3C}" srcOrd="0" destOrd="0" presId="urn:microsoft.com/office/officeart/2005/8/layout/process1"/>
    <dgm:cxn modelId="{F9B22BD5-673B-4EF7-9278-C7648B9F5AE1}" type="presParOf" srcId="{053ACD78-79C2-4C0B-9E0A-AED0226E80EB}" destId="{3BFCCB25-3BAD-42C8-BFFC-9E00C89E58E3}" srcOrd="4" destOrd="0" presId="urn:microsoft.com/office/officeart/2005/8/layout/process1"/>
    <dgm:cxn modelId="{FE3E3CE4-229B-4022-BBD6-8B487FCF82AA}" type="presParOf" srcId="{053ACD78-79C2-4C0B-9E0A-AED0226E80EB}" destId="{C8CE1B25-341E-4043-8345-BB9643E2FA80}" srcOrd="5" destOrd="0" presId="urn:microsoft.com/office/officeart/2005/8/layout/process1"/>
    <dgm:cxn modelId="{AFF3E117-3ADB-4F67-B39E-3647E75C3768}" type="presParOf" srcId="{C8CE1B25-341E-4043-8345-BB9643E2FA80}" destId="{6DD636FB-E49F-4264-BCF2-3CA24A7ED196}" srcOrd="0" destOrd="0" presId="urn:microsoft.com/office/officeart/2005/8/layout/process1"/>
    <dgm:cxn modelId="{6EAE1C0B-274B-4B80-9028-E8FD4A453463}" type="presParOf" srcId="{053ACD78-79C2-4C0B-9E0A-AED0226E80EB}" destId="{359662BC-D609-43A3-B123-2A57AE390F68}" srcOrd="6" destOrd="0" presId="urn:microsoft.com/office/officeart/2005/8/layout/process1"/>
    <dgm:cxn modelId="{32D4C275-339B-42A5-B172-3B389B45B246}" type="presParOf" srcId="{053ACD78-79C2-4C0B-9E0A-AED0226E80EB}" destId="{84C3C1A6-C34F-49D7-AAD7-07F3821F73AA}" srcOrd="7" destOrd="0" presId="urn:microsoft.com/office/officeart/2005/8/layout/process1"/>
    <dgm:cxn modelId="{5A013688-D9A2-45D5-AF54-69EE751D5C03}" type="presParOf" srcId="{84C3C1A6-C34F-49D7-AAD7-07F3821F73AA}" destId="{0197496A-F62F-4F8F-80A3-9FECC136A1A3}" srcOrd="0" destOrd="0" presId="urn:microsoft.com/office/officeart/2005/8/layout/process1"/>
    <dgm:cxn modelId="{B42A0188-9557-4A04-B929-C48E42495A78}" type="presParOf" srcId="{053ACD78-79C2-4C0B-9E0A-AED0226E80EB}" destId="{45674B8F-5744-4A8D-BF0D-297FCB8D15DA}" srcOrd="8" destOrd="0" presId="urn:microsoft.com/office/officeart/2005/8/layout/process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6FC9-DF9A-4A72-B1E7-204C0BC84A4E}">
      <dsp:nvSpPr>
        <dsp:cNvPr id="0" name=""/>
        <dsp:cNvSpPr/>
      </dsp:nvSpPr>
      <dsp:spPr>
        <a:xfrm>
          <a:off x="545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Exploration des données</a:t>
          </a:r>
        </a:p>
      </dsp:txBody>
      <dsp:txXfrm>
        <a:off x="35147" y="122911"/>
        <a:ext cx="1630437" cy="954505"/>
      </dsp:txXfrm>
    </dsp:sp>
    <dsp:sp modelId="{3C4740BF-2058-4BED-9136-1C9EA8033540}">
      <dsp:nvSpPr>
        <dsp:cNvPr id="0" name=""/>
        <dsp:cNvSpPr/>
      </dsp:nvSpPr>
      <dsp:spPr>
        <a:xfrm>
          <a:off x="1864263"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864263" y="474440"/>
        <a:ext cx="250770" cy="251447"/>
      </dsp:txXfrm>
    </dsp:sp>
    <dsp:sp modelId="{6EABBEDC-46E8-4F7D-A123-1FE9A25281A6}">
      <dsp:nvSpPr>
        <dsp:cNvPr id="0" name=""/>
        <dsp:cNvSpPr/>
      </dsp:nvSpPr>
      <dsp:spPr>
        <a:xfrm>
          <a:off x="237121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Préparation et classification des données textuelles</a:t>
          </a:r>
        </a:p>
      </dsp:txBody>
      <dsp:txXfrm>
        <a:off x="2400907" y="122911"/>
        <a:ext cx="1630437" cy="954505"/>
      </dsp:txXfrm>
    </dsp:sp>
    <dsp:sp modelId="{F2B9C7EB-C3E4-46E9-B05F-D817B53BE9C4}">
      <dsp:nvSpPr>
        <dsp:cNvPr id="0" name=""/>
        <dsp:cNvSpPr/>
      </dsp:nvSpPr>
      <dsp:spPr>
        <a:xfrm>
          <a:off x="4230024"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230024" y="474440"/>
        <a:ext cx="250770" cy="251447"/>
      </dsp:txXfrm>
    </dsp:sp>
    <dsp:sp modelId="{3BFCCB25-3BAD-42C8-BFFC-9E00C89E58E3}">
      <dsp:nvSpPr>
        <dsp:cNvPr id="0" name=""/>
        <dsp:cNvSpPr/>
      </dsp:nvSpPr>
      <dsp:spPr>
        <a:xfrm>
          <a:off x="4736972"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Préparation et classification des données visuelles</a:t>
          </a:r>
        </a:p>
      </dsp:txBody>
      <dsp:txXfrm>
        <a:off x="4766668" y="122911"/>
        <a:ext cx="1630437" cy="954505"/>
      </dsp:txXfrm>
    </dsp:sp>
    <dsp:sp modelId="{C8CE1B25-341E-4043-8345-BB9643E2FA80}">
      <dsp:nvSpPr>
        <dsp:cNvPr id="0" name=""/>
        <dsp:cNvSpPr/>
      </dsp:nvSpPr>
      <dsp:spPr>
        <a:xfrm>
          <a:off x="659578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595785" y="474440"/>
        <a:ext cx="250770" cy="251447"/>
      </dsp:txXfrm>
    </dsp:sp>
    <dsp:sp modelId="{359662BC-D609-43A3-B123-2A57AE390F68}">
      <dsp:nvSpPr>
        <dsp:cNvPr id="0" name=""/>
        <dsp:cNvSpPr/>
      </dsp:nvSpPr>
      <dsp:spPr>
        <a:xfrm>
          <a:off x="7102733"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Assemblage du </a:t>
          </a:r>
          <a:r>
            <a:rPr lang="fr-FR" sz="1200" kern="1200">
              <a:solidFill>
                <a:prstClr val="white"/>
              </a:solidFill>
              <a:latin typeface="Segoe UI Light"/>
              <a:ea typeface="+mn-ea"/>
              <a:cs typeface="+mn-cs"/>
            </a:rPr>
            <a:t>meilleur </a:t>
          </a:r>
          <a:r>
            <a:rPr lang="fr-FR" sz="1200" kern="1200"/>
            <a:t>modèle et images des produits</a:t>
          </a:r>
        </a:p>
      </dsp:txBody>
      <dsp:txXfrm>
        <a:off x="7132429" y="122911"/>
        <a:ext cx="1630437" cy="954505"/>
      </dsp:txXfrm>
    </dsp:sp>
    <dsp:sp modelId="{84C3C1A6-C34F-49D7-AAD7-07F3821F73AA}">
      <dsp:nvSpPr>
        <dsp:cNvPr id="0" name=""/>
        <dsp:cNvSpPr/>
      </dsp:nvSpPr>
      <dsp:spPr>
        <a:xfrm>
          <a:off x="896154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961545" y="474440"/>
        <a:ext cx="250770" cy="251447"/>
      </dsp:txXfrm>
    </dsp:sp>
    <dsp:sp modelId="{45674B8F-5744-4A8D-BF0D-297FCB8D15DA}">
      <dsp:nvSpPr>
        <dsp:cNvPr id="0" name=""/>
        <dsp:cNvSpPr/>
      </dsp:nvSpPr>
      <dsp:spPr>
        <a:xfrm>
          <a:off x="9468494"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Résultats</a:t>
          </a:r>
        </a:p>
      </dsp:txBody>
      <dsp:txXfrm>
        <a:off x="9498190" y="122911"/>
        <a:ext cx="1630437" cy="954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6FC9-DF9A-4A72-B1E7-204C0BC84A4E}">
      <dsp:nvSpPr>
        <dsp:cNvPr id="0" name=""/>
        <dsp:cNvSpPr/>
      </dsp:nvSpPr>
      <dsp:spPr>
        <a:xfrm>
          <a:off x="545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Lowercase</a:t>
          </a:r>
          <a:endParaRPr lang="fr-FR" sz="1200" kern="1200"/>
        </a:p>
      </dsp:txBody>
      <dsp:txXfrm>
        <a:off x="35147" y="122911"/>
        <a:ext cx="1630437" cy="954505"/>
      </dsp:txXfrm>
    </dsp:sp>
    <dsp:sp modelId="{3C4740BF-2058-4BED-9136-1C9EA8033540}">
      <dsp:nvSpPr>
        <dsp:cNvPr id="0" name=""/>
        <dsp:cNvSpPr/>
      </dsp:nvSpPr>
      <dsp:spPr>
        <a:xfrm>
          <a:off x="1864263"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864263" y="474440"/>
        <a:ext cx="250770" cy="251447"/>
      </dsp:txXfrm>
    </dsp:sp>
    <dsp:sp modelId="{6EABBEDC-46E8-4F7D-A123-1FE9A25281A6}">
      <dsp:nvSpPr>
        <dsp:cNvPr id="0" name=""/>
        <dsp:cNvSpPr/>
      </dsp:nvSpPr>
      <dsp:spPr>
        <a:xfrm>
          <a:off x="237121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Tokenization</a:t>
          </a:r>
          <a:endParaRPr lang="fr-FR" sz="1200" kern="1200"/>
        </a:p>
      </dsp:txBody>
      <dsp:txXfrm>
        <a:off x="2400907" y="122911"/>
        <a:ext cx="1630437" cy="954505"/>
      </dsp:txXfrm>
    </dsp:sp>
    <dsp:sp modelId="{F2B9C7EB-C3E4-46E9-B05F-D817B53BE9C4}">
      <dsp:nvSpPr>
        <dsp:cNvPr id="0" name=""/>
        <dsp:cNvSpPr/>
      </dsp:nvSpPr>
      <dsp:spPr>
        <a:xfrm>
          <a:off x="4230024"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230024" y="474440"/>
        <a:ext cx="250770" cy="251447"/>
      </dsp:txXfrm>
    </dsp:sp>
    <dsp:sp modelId="{3BFCCB25-3BAD-42C8-BFFC-9E00C89E58E3}">
      <dsp:nvSpPr>
        <dsp:cNvPr id="0" name=""/>
        <dsp:cNvSpPr/>
      </dsp:nvSpPr>
      <dsp:spPr>
        <a:xfrm>
          <a:off x="4736972"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Stopwords</a:t>
          </a:r>
          <a:endParaRPr lang="fr-FR" sz="1200" kern="1200"/>
        </a:p>
      </dsp:txBody>
      <dsp:txXfrm>
        <a:off x="4766668" y="122911"/>
        <a:ext cx="1630437" cy="954505"/>
      </dsp:txXfrm>
    </dsp:sp>
    <dsp:sp modelId="{C8CE1B25-341E-4043-8345-BB9643E2FA80}">
      <dsp:nvSpPr>
        <dsp:cNvPr id="0" name=""/>
        <dsp:cNvSpPr/>
      </dsp:nvSpPr>
      <dsp:spPr>
        <a:xfrm>
          <a:off x="659578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595785" y="474440"/>
        <a:ext cx="250770" cy="251447"/>
      </dsp:txXfrm>
    </dsp:sp>
    <dsp:sp modelId="{359662BC-D609-43A3-B123-2A57AE390F68}">
      <dsp:nvSpPr>
        <dsp:cNvPr id="0" name=""/>
        <dsp:cNvSpPr/>
      </dsp:nvSpPr>
      <dsp:spPr>
        <a:xfrm>
          <a:off x="7102733"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Lemmatization</a:t>
          </a:r>
          <a:endParaRPr lang="fr-FR" sz="1200" kern="1200"/>
        </a:p>
      </dsp:txBody>
      <dsp:txXfrm>
        <a:off x="7132429" y="122911"/>
        <a:ext cx="1630437" cy="954505"/>
      </dsp:txXfrm>
    </dsp:sp>
    <dsp:sp modelId="{84C3C1A6-C34F-49D7-AAD7-07F3821F73AA}">
      <dsp:nvSpPr>
        <dsp:cNvPr id="0" name=""/>
        <dsp:cNvSpPr/>
      </dsp:nvSpPr>
      <dsp:spPr>
        <a:xfrm>
          <a:off x="896154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961545" y="474440"/>
        <a:ext cx="250770" cy="251447"/>
      </dsp:txXfrm>
    </dsp:sp>
    <dsp:sp modelId="{45674B8F-5744-4A8D-BF0D-297FCB8D15DA}">
      <dsp:nvSpPr>
        <dsp:cNvPr id="0" name=""/>
        <dsp:cNvSpPr/>
      </dsp:nvSpPr>
      <dsp:spPr>
        <a:xfrm>
          <a:off x="9468494"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Vectorization</a:t>
          </a:r>
          <a:endParaRPr lang="fr-FR" sz="1200" kern="1200"/>
        </a:p>
      </dsp:txBody>
      <dsp:txXfrm>
        <a:off x="9498190" y="122911"/>
        <a:ext cx="1630437" cy="954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6FC9-DF9A-4A72-B1E7-204C0BC84A4E}">
      <dsp:nvSpPr>
        <dsp:cNvPr id="0" name=""/>
        <dsp:cNvSpPr/>
      </dsp:nvSpPr>
      <dsp:spPr>
        <a:xfrm>
          <a:off x="545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Prétraitement des images</a:t>
          </a:r>
        </a:p>
      </dsp:txBody>
      <dsp:txXfrm>
        <a:off x="35147" y="122911"/>
        <a:ext cx="1630437" cy="954505"/>
      </dsp:txXfrm>
    </dsp:sp>
    <dsp:sp modelId="{3C4740BF-2058-4BED-9136-1C9EA8033540}">
      <dsp:nvSpPr>
        <dsp:cNvPr id="0" name=""/>
        <dsp:cNvSpPr/>
      </dsp:nvSpPr>
      <dsp:spPr>
        <a:xfrm>
          <a:off x="1864263"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864263" y="474440"/>
        <a:ext cx="250770" cy="251447"/>
      </dsp:txXfrm>
    </dsp:sp>
    <dsp:sp modelId="{6EABBEDC-46E8-4F7D-A123-1FE9A25281A6}">
      <dsp:nvSpPr>
        <dsp:cNvPr id="0" name=""/>
        <dsp:cNvSpPr/>
      </dsp:nvSpPr>
      <dsp:spPr>
        <a:xfrm>
          <a:off x="2371211"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Extraction des descripteurs</a:t>
          </a:r>
        </a:p>
      </dsp:txBody>
      <dsp:txXfrm>
        <a:off x="2400907" y="122911"/>
        <a:ext cx="1630437" cy="954505"/>
      </dsp:txXfrm>
    </dsp:sp>
    <dsp:sp modelId="{F2B9C7EB-C3E4-46E9-B05F-D817B53BE9C4}">
      <dsp:nvSpPr>
        <dsp:cNvPr id="0" name=""/>
        <dsp:cNvSpPr/>
      </dsp:nvSpPr>
      <dsp:spPr>
        <a:xfrm>
          <a:off x="4230024"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230024" y="474440"/>
        <a:ext cx="250770" cy="251447"/>
      </dsp:txXfrm>
    </dsp:sp>
    <dsp:sp modelId="{3BFCCB25-3BAD-42C8-BFFC-9E00C89E58E3}">
      <dsp:nvSpPr>
        <dsp:cNvPr id="0" name=""/>
        <dsp:cNvSpPr/>
      </dsp:nvSpPr>
      <dsp:spPr>
        <a:xfrm>
          <a:off x="4736972"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Classification non supervisée</a:t>
          </a:r>
        </a:p>
      </dsp:txBody>
      <dsp:txXfrm>
        <a:off x="4766668" y="122911"/>
        <a:ext cx="1630437" cy="954505"/>
      </dsp:txXfrm>
    </dsp:sp>
    <dsp:sp modelId="{C8CE1B25-341E-4043-8345-BB9643E2FA80}">
      <dsp:nvSpPr>
        <dsp:cNvPr id="0" name=""/>
        <dsp:cNvSpPr/>
      </dsp:nvSpPr>
      <dsp:spPr>
        <a:xfrm>
          <a:off x="659578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6595785" y="474440"/>
        <a:ext cx="250770" cy="251447"/>
      </dsp:txXfrm>
    </dsp:sp>
    <dsp:sp modelId="{359662BC-D609-43A3-B123-2A57AE390F68}">
      <dsp:nvSpPr>
        <dsp:cNvPr id="0" name=""/>
        <dsp:cNvSpPr/>
      </dsp:nvSpPr>
      <dsp:spPr>
        <a:xfrm>
          <a:off x="7102733"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a:t>Bag of Visual </a:t>
          </a:r>
          <a:r>
            <a:rPr lang="fr-FR" sz="1200" kern="1200" err="1"/>
            <a:t>Words</a:t>
          </a:r>
          <a:endParaRPr lang="fr-FR" sz="1200" kern="1200"/>
        </a:p>
      </dsp:txBody>
      <dsp:txXfrm>
        <a:off x="7132429" y="122911"/>
        <a:ext cx="1630437" cy="954505"/>
      </dsp:txXfrm>
    </dsp:sp>
    <dsp:sp modelId="{84C3C1A6-C34F-49D7-AAD7-07F3821F73AA}">
      <dsp:nvSpPr>
        <dsp:cNvPr id="0" name=""/>
        <dsp:cNvSpPr/>
      </dsp:nvSpPr>
      <dsp:spPr>
        <a:xfrm>
          <a:off x="8961545" y="390625"/>
          <a:ext cx="358243" cy="419077"/>
        </a:xfrm>
        <a:prstGeom prst="rightArrow">
          <a:avLst>
            <a:gd name="adj1" fmla="val 60000"/>
            <a:gd name="adj2" fmla="val 50000"/>
          </a:avLst>
        </a:prstGeom>
        <a:solidFill>
          <a:srgbClr val="78EEA3"/>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961545" y="474440"/>
        <a:ext cx="250770" cy="251447"/>
      </dsp:txXfrm>
    </dsp:sp>
    <dsp:sp modelId="{45674B8F-5744-4A8D-BF0D-297FCB8D15DA}">
      <dsp:nvSpPr>
        <dsp:cNvPr id="0" name=""/>
        <dsp:cNvSpPr/>
      </dsp:nvSpPr>
      <dsp:spPr>
        <a:xfrm>
          <a:off x="9468494" y="93215"/>
          <a:ext cx="1689829" cy="1013897"/>
        </a:xfrm>
        <a:prstGeom prst="roundRect">
          <a:avLst>
            <a:gd name="adj" fmla="val 10000"/>
          </a:avLst>
        </a:prstGeom>
        <a:solidFill>
          <a:srgbClr val="7451E9"/>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err="1"/>
            <a:t>Clusterization</a:t>
          </a:r>
          <a:endParaRPr lang="fr-FR" sz="1200" kern="1200"/>
        </a:p>
      </dsp:txBody>
      <dsp:txXfrm>
        <a:off x="9498190" y="122911"/>
        <a:ext cx="1630437" cy="9545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A5CA5-0BE1-48AC-883A-9FCF3BD2ACF3}" type="datetimeFigureOut">
              <a:rPr lang="fr-FR" smtClean="0"/>
              <a:t>20/05/2021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33DCD-92FF-45C9-87C2-AFF2C2ADD03A}" type="slidenum">
              <a:rPr lang="fr-FR" smtClean="0"/>
              <a:t>‹#›</a:t>
            </a:fld>
            <a:endParaRPr lang="fr-FR"/>
          </a:p>
        </p:txBody>
      </p:sp>
    </p:spTree>
    <p:extLst>
      <p:ext uri="{BB962C8B-B14F-4D97-AF65-F5344CB8AC3E}">
        <p14:creationId xmlns:p14="http://schemas.microsoft.com/office/powerpoint/2010/main" val="100846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86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676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93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87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889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153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528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Generalization error</a:t>
            </a:r>
            <a:r>
              <a:rPr lang="en-US" b="0"/>
              <a:t>: Is a measure of how accurately an algorithm is able to predict outcome values for previously unseen data.</a:t>
            </a:r>
            <a:endParaRPr lang="en-US" b="1"/>
          </a:p>
          <a:p>
            <a:endParaRPr lang="en-US" b="0"/>
          </a:p>
          <a:p>
            <a:r>
              <a:rPr lang="en-US" b="1"/>
              <a:t>Stride</a:t>
            </a:r>
            <a:r>
              <a:rPr lang="en-US"/>
              <a:t>: </a:t>
            </a:r>
            <a:r>
              <a:rPr lang="fr-FR" noProof="0"/>
              <a:t>C’est</a:t>
            </a:r>
            <a:r>
              <a:rPr lang="en-US"/>
              <a:t> </a:t>
            </a:r>
            <a:r>
              <a:rPr lang="fr-FR"/>
              <a:t>un composant des réseau neuronal convolutif (CNN) pour la compression d'images et de données vidéo. Le stride est un paramètre du filtre du réseau neuronal qui modifie la quantité de mouvement sur l'image ou la vidéo. Par exemple, si le stride d'un réseau neuronal est définie sur 1, le filtre déplacera un pixel, ou une unité, à la fois. La taille du filtre affecte le volume de sortie codé, donc le stride est souvent définie sur un entier, plutôt que sur une fraction ou une décimale.</a:t>
            </a:r>
          </a:p>
          <a:p>
            <a:endParaRPr lang="fr-FR"/>
          </a:p>
          <a:p>
            <a:r>
              <a:rPr lang="fr-FR"/>
              <a:t>Par exemple, si une CNN prenne une image et analyse le contenu et la taille du filtre est de 3x3 pixels, les neuf pixels contenus seront convertis en 1-pixel dans le calque (layer) de sortie. Naturellement, à mesure que le stride, ou le mouvement, augmente, le rendement résultant sera plus petit. Le stride est un paramètre qui fonctionne en conjonction avec le </a:t>
            </a:r>
            <a:r>
              <a:rPr lang="fr-FR" err="1"/>
              <a:t>padding</a:t>
            </a:r>
            <a:r>
              <a:rPr lang="fr-FR"/>
              <a:t> (fonction qui ajoute des pixels vides au cadre de l'image pour permettre une réduction minimisée de la taille du calque de sortie). En gros, c'est un moyen d'augmenter la taille d'une image, pour contrer le fait que le stride réduit la taille. </a:t>
            </a:r>
            <a:r>
              <a:rPr lang="fr-FR" err="1"/>
              <a:t>Padding</a:t>
            </a:r>
            <a:r>
              <a:rPr lang="fr-FR"/>
              <a:t> and stride sont les paramètres fondamentaux de tout CNN.</a:t>
            </a:r>
          </a:p>
          <a:p>
            <a:endParaRPr lang="fr-FR"/>
          </a:p>
          <a:p>
            <a:r>
              <a:rPr lang="en-US"/>
              <a:t>https://deepai.org/machine-learning-glossary-and-terms/stride</a:t>
            </a:r>
          </a:p>
          <a:p>
            <a:endParaRPr lang="en-US"/>
          </a:p>
          <a:p>
            <a:r>
              <a:rPr lang="en-US" b="1"/>
              <a:t>Padding</a:t>
            </a:r>
            <a:r>
              <a:rPr lang="en-US" b="0"/>
              <a:t>: </a:t>
            </a:r>
            <a:r>
              <a:rPr lang="fr-FR" b="0"/>
              <a:t>il fait référence à la quantité de pixels ajoutés à une image lorsqu'elle est traitée par le noyau d'un CNN. Par exemple, si le remplissage dans une CNN est défini sur 0, alors chaque valeur de pixel ajoutée sera de valeur 0. Si, cependant, le remplissage de 0 est défini sur 1, il y aura une bordure d'un pixel ajoutée à l'image avec une valeur de pixel de 0.</a:t>
            </a:r>
            <a:r>
              <a:rPr lang="en-US"/>
              <a:t> </a:t>
            </a:r>
          </a:p>
          <a:p>
            <a:r>
              <a:rPr lang="fr-FR" err="1"/>
              <a:t>Padding</a:t>
            </a:r>
            <a:r>
              <a:rPr lang="fr-FR"/>
              <a:t> fonctionne en étendant la zone dont un réseau neuronal convolutif traite une image. Le noyau est le filtre des réseaux neuronaux qui se déplace à travers l'image, balayant chaque pixel et convertissant les données dans un format plus petit, ou parfois plus grand. Afin d'aider le noyau à traiter l'image, un remplissage est ajouté au cadre de l'image pour laisser plus d'espace au noyau pour couvrir l'image. L'ajout de remplissage à une image traitée par une CNN permet une analyse plus précise des images.</a:t>
            </a:r>
            <a:endParaRPr lang="en-US"/>
          </a:p>
          <a:p>
            <a:endParaRPr lang="en-US"/>
          </a:p>
          <a:p>
            <a:r>
              <a:rPr lang="en-US"/>
              <a:t>https://deepai.org/machine-learning-glossary-and-terms/padding</a:t>
            </a:r>
          </a:p>
          <a:p>
            <a:endParaRPr lang="en-US"/>
          </a:p>
          <a:p>
            <a:r>
              <a:rPr lang="en-US" b="1"/>
              <a:t>Pooling</a:t>
            </a:r>
            <a:r>
              <a:rPr lang="en-US"/>
              <a:t>: </a:t>
            </a:r>
            <a:r>
              <a:rPr lang="fr-FR" b="0" i="0">
                <a:solidFill>
                  <a:srgbClr val="202122"/>
                </a:solidFill>
                <a:effectLst/>
                <a:latin typeface="Arial" panose="020B0604020202020204" pitchFamily="34" charset="0"/>
              </a:rPr>
              <a:t>ce qui est une forme de sous-échantillonnage de l'image. L'image d'entrée est découpée en une série de rectangles de n pixels de côté ne se chevauchant pas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Chaque rectangle peut être vu comme une tuile. Le signal en sortie de tuile est défini en fonction des valeurs prises par les différents pixels de la tuile. Le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réduit la taille spatiale d'une image intermédiaire, réduisant ainsi la quantité de paramètres et de calcul dans le réseau. Il est donc fréquent d'insérer périodiquement une couche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entre deux couches convolutives successives d'une architecture de réseau de neurones convolutifs pour réduire le sur-apprentissage. L'opération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crée aussi une forme d'invariance par translation.</a:t>
            </a:r>
          </a:p>
          <a:p>
            <a:r>
              <a:rPr lang="fr-FR" b="0" i="0">
                <a:solidFill>
                  <a:srgbClr val="202122"/>
                </a:solidFill>
                <a:effectLst/>
                <a:latin typeface="Arial" panose="020B0604020202020204" pitchFamily="34" charset="0"/>
              </a:rPr>
              <a:t>La couche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fonctionne indépendamment sur chaque tranche de profondeur de l'entrée et la redimensionne uniquement au niveau de la surface. La forme la plus courante est une couche de mise en commun avec des tuiles de taille 2 × 2 (largeur/hauteur) et comme valeur de sortie la valeur maximale en entrée. On parle dans ce cas de « Max-Pool 2x2 » (compression d'un facteur 4). Il est possible d'utiliser d'autres fonctions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que le maximum. On peut utiliser un « </a:t>
            </a:r>
            <a:r>
              <a:rPr lang="fr-FR" b="0" i="0" err="1">
                <a:solidFill>
                  <a:srgbClr val="202122"/>
                </a:solidFill>
                <a:effectLst/>
                <a:latin typeface="Arial" panose="020B0604020202020204" pitchFamily="34" charset="0"/>
              </a:rPr>
              <a:t>average</a:t>
            </a:r>
            <a:r>
              <a:rPr lang="fr-FR" b="0" i="0">
                <a:solidFill>
                  <a:srgbClr val="202122"/>
                </a:solidFill>
                <a:effectLst/>
                <a:latin typeface="Arial" panose="020B0604020202020204" pitchFamily="34" charset="0"/>
              </a:rPr>
              <a:t>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 (la sortie est la moyenne des valeurs du patch d'entrée), du « L2-norm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a:t>
            </a:r>
          </a:p>
          <a:p>
            <a:r>
              <a:rPr lang="fr-FR" b="0" i="0">
                <a:solidFill>
                  <a:srgbClr val="202122"/>
                </a:solidFill>
                <a:effectLst/>
                <a:latin typeface="Arial" panose="020B0604020202020204" pitchFamily="34" charset="0"/>
              </a:rPr>
              <a:t>Le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permet de gros gains en puissance de calcul. Cependant, en raison de la réduction agressive de la taille de la représentation (et donc de la perte d'information associée), la tendance actuelle est d'utiliser de petits filtres (type 2 × 2). Il est aussi possible d'éviter la couche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mais cela implique un risque de sur-apprentissage plus important.</a:t>
            </a:r>
          </a:p>
          <a:p>
            <a:endParaRPr lang="fr-FR" b="0" i="0">
              <a:solidFill>
                <a:srgbClr val="202122"/>
              </a:solidFill>
              <a:effectLst/>
              <a:latin typeface="Arial" panose="020B0604020202020204" pitchFamily="34" charset="0"/>
            </a:endParaRPr>
          </a:p>
          <a:p>
            <a:r>
              <a:rPr lang="fr-FR" b="0" i="0">
                <a:solidFill>
                  <a:srgbClr val="202122"/>
                </a:solidFill>
                <a:effectLst/>
                <a:latin typeface="Arial" panose="020B0604020202020204" pitchFamily="34" charset="0"/>
              </a:rPr>
              <a:t>https://fr.wikipedia.org/wiki/R%C3%A9seau_neuronal_convolutif#Couche_de_pooling_(POOL)</a:t>
            </a:r>
          </a:p>
          <a:p>
            <a:endParaRPr lang="fr-FR" b="0" i="0">
              <a:solidFill>
                <a:srgbClr val="202122"/>
              </a:solidFill>
              <a:effectLst/>
              <a:latin typeface="Arial" panose="020B0604020202020204" pitchFamily="34" charset="0"/>
            </a:endParaRPr>
          </a:p>
          <a:p>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une fonctionnalité couramment intégrée dans les architectures CNN. L'idée principale derrière une couche de </a:t>
            </a:r>
            <a:r>
              <a:rPr lang="fr-FR" b="0" i="0" err="1">
                <a:solidFill>
                  <a:srgbClr val="202122"/>
                </a:solidFill>
                <a:effectLst/>
                <a:latin typeface="Arial" panose="020B0604020202020204" pitchFamily="34" charset="0"/>
              </a:rPr>
              <a:t>pooling</a:t>
            </a:r>
            <a:r>
              <a:rPr lang="fr-FR" b="0" i="0">
                <a:solidFill>
                  <a:srgbClr val="202122"/>
                </a:solidFill>
                <a:effectLst/>
                <a:latin typeface="Arial" panose="020B0604020202020204" pitchFamily="34" charset="0"/>
              </a:rPr>
              <a:t> est « d'accumuler » des caractéristiques à partir de cartes générées en convoluant un filtre sur une image. Formellement, sa fonction est de réduire progressivement la taille spatiale de la représentation pour réduire la quantité de paramètres et de calculs dans le réseau. La forme la plus courante de mise en commun est la mise en commun maximale.</a:t>
            </a:r>
          </a:p>
          <a:p>
            <a:endParaRPr lang="fr-FR" b="0" i="0">
              <a:solidFill>
                <a:srgbClr val="202122"/>
              </a:solidFill>
              <a:effectLst/>
              <a:latin typeface="Arial" panose="020B0604020202020204" pitchFamily="34" charset="0"/>
            </a:endParaRPr>
          </a:p>
          <a:p>
            <a:r>
              <a:rPr lang="fr-FR" b="0" i="0">
                <a:solidFill>
                  <a:srgbClr val="202122"/>
                </a:solidFill>
                <a:effectLst/>
                <a:latin typeface="Arial" panose="020B0604020202020204" pitchFamily="34" charset="0"/>
              </a:rPr>
              <a:t>La mise en commun maximale est faite en partie pour aider au surajustement en fournissant une forme abstraite de la représentation. De plus, il réduit le coût de calcul en réduisant le nombre de paramètres à apprendre et fournit une invariance de traduction de base à la représentation interne. Le regroupement maximum est effectué en appliquant un filtre maximum aux sous-régions (généralement) non chevauchantes de la représentation initiale. Les autres formes de mutualisation sont: moyenne, générale.</a:t>
            </a:r>
          </a:p>
          <a:p>
            <a:endParaRPr lang="fr-FR" b="0" i="0">
              <a:solidFill>
                <a:srgbClr val="202122"/>
              </a:solidFill>
              <a:effectLst/>
              <a:latin typeface="Arial" panose="020B0604020202020204" pitchFamily="34" charset="0"/>
            </a:endParaRPr>
          </a:p>
          <a:p>
            <a:r>
              <a:rPr lang="fr-FR" b="0" i="0">
                <a:solidFill>
                  <a:srgbClr val="202122"/>
                </a:solidFill>
                <a:effectLst/>
                <a:latin typeface="Arial" panose="020B0604020202020204" pitchFamily="34" charset="0"/>
              </a:rPr>
              <a:t>https://deepai.org/machine-learning-glossary-and-terms/max-pooling</a:t>
            </a:r>
          </a:p>
          <a:p>
            <a:endParaRPr lang="fr-FR" b="0" i="0">
              <a:solidFill>
                <a:srgbClr val="202122"/>
              </a:solidFill>
              <a:effectLst/>
              <a:latin typeface="Arial" panose="020B0604020202020204" pitchFamily="34" charset="0"/>
            </a:endParaRPr>
          </a:p>
          <a:p>
            <a:r>
              <a:rPr lang="fr-FR" sz="1200" b="1"/>
              <a:t>Pre-</a:t>
            </a:r>
            <a:r>
              <a:rPr lang="fr-FR" sz="1200" b="1" err="1"/>
              <a:t>trained</a:t>
            </a:r>
            <a:r>
              <a:rPr lang="fr-FR" sz="1200" b="1"/>
              <a:t> model as </a:t>
            </a:r>
            <a:r>
              <a:rPr lang="fr-FR" sz="1200" b="1" err="1"/>
              <a:t>feature</a:t>
            </a:r>
            <a:r>
              <a:rPr lang="fr-FR" sz="1200" b="1"/>
              <a:t> </a:t>
            </a:r>
            <a:r>
              <a:rPr lang="fr-FR" sz="1200" b="1" err="1"/>
              <a:t>extractor</a:t>
            </a:r>
            <a:r>
              <a:rPr lang="fr-FR" sz="1200" b="1"/>
              <a:t> </a:t>
            </a:r>
            <a:r>
              <a:rPr lang="fr-FR" sz="1200" b="1" err="1"/>
              <a:t>preprocessor</a:t>
            </a:r>
            <a:r>
              <a:rPr lang="fr-FR" sz="1200" b="1"/>
              <a:t> avec VGG16</a:t>
            </a:r>
            <a:endParaRPr lang="fr-FR" b="0" i="0">
              <a:solidFill>
                <a:srgbClr val="202122"/>
              </a:solidFill>
              <a:effectLst/>
              <a:latin typeface="Arial" panose="020B0604020202020204" pitchFamily="34" charset="0"/>
            </a:endParaRPr>
          </a:p>
          <a:p>
            <a:r>
              <a:rPr lang="fr-FR" sz="1200"/>
              <a:t>&gt; Le modèle </a:t>
            </a:r>
            <a:r>
              <a:rPr lang="fr-FR" sz="1200" err="1"/>
              <a:t>pré-formé</a:t>
            </a:r>
            <a:r>
              <a:rPr lang="fr-FR" sz="1200"/>
              <a:t> peut être utilisé comme programme autonome pour extraire des caractéristiques de nouvelles photographies.</a:t>
            </a:r>
          </a:p>
          <a:p>
            <a:r>
              <a:rPr lang="fr-FR" sz="1200"/>
              <a:t>&gt; Plus précisément, les caractéristiques extraites d'une photographie peuvent être un vecteur de nombres que le modèle utilisera pour décrire les caractéristiques spécifiques d'une photographie. Ces fonctionnalités peuvent ensuite être utilisées comme entrée dans le développement d'un nouveau modèle.</a:t>
            </a:r>
          </a:p>
          <a:p>
            <a:r>
              <a:rPr lang="fr-FR" sz="1200"/>
              <a:t>&gt; Les dernières couches du modèle VGG16 sont des couches entièrement connectées avant la couche de sortie. Ces couches fourniront un ensemble complexe de fonctionnalités pour décrire une image d'entrée donnée et peuvent fournir une entrée utile lors de la formation d'un nouveau modèle pour la classification d'images ou une tâche de vision par ordinateur associée.</a:t>
            </a:r>
          </a:p>
          <a:p>
            <a:r>
              <a:rPr lang="fr-FR" sz="1200"/>
              <a:t>&gt; L'image peut être chargée et préparée pour le modèle.</a:t>
            </a:r>
          </a:p>
          <a:p>
            <a:r>
              <a:rPr lang="fr-FR" sz="1200"/>
              <a:t>&gt; Nous chargerons le modèle avec la partie de sortie du classificateur du modèle, mais supprimons manuellement la couche de sortie finale. Cela signifie que l'avant-dernière couche entièrement connectée avec 4096 nœuds sera la nouvelle couche de sortie.</a:t>
            </a:r>
          </a:p>
          <a:p>
            <a:r>
              <a:rPr lang="fr-FR" sz="1200"/>
              <a:t>&gt; Ce vecteur de 4096 nombres sera utilisé pour représenter les caractéristiques complexes d'une image d'entrée donnée qui peut ensuite être enregistrée dans un fichier pour être chargée ultérieurement et utilisée comme entrée pour former un nouveau modèle.</a:t>
            </a:r>
          </a:p>
          <a:p>
            <a:endParaRPr lang="fr-FR" b="0" i="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56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96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Les valeurs de sortie ARI (</a:t>
            </a:r>
            <a:r>
              <a:rPr lang="fr-FR" err="1"/>
              <a:t>Ajusted</a:t>
            </a:r>
            <a:r>
              <a:rPr lang="fr-FR"/>
              <a:t> Rand Index) sont comprises entre -1 et 1. Un score proche de 0 indique des affectations aléatoires et un score proche de 1 indique des clusters parfaitement étiquetés. Sur la base de la sortie ci-dessous, nous pouvons voir que les méthodes testées étaient trompeuses.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5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70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13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804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93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83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97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5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BFE9F617-0D9F-4290-88B0-73CC16A979D5}" type="datetime1">
              <a:rPr lang="en-US" smtClean="0"/>
              <a:t>5/20/2021</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40719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F7BC4100-8335-47F6-8B60-D8BF167B31BF}" type="datetime1">
              <a:rPr lang="en-US" smtClean="0"/>
              <a:t>5/20/2021</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9404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B2B30F52-2545-49E9-95C0-FFABB040F8A7}" type="datetime1">
              <a:rPr lang="en-US" smtClean="0"/>
              <a:t>5/20/2021</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7712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817774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12431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95590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931653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978234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66963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973119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322600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E0B2DC85-5175-48DD-B8BB-E7B5B5C07239}" type="datetime1">
              <a:rPr lang="en-US" smtClean="0"/>
              <a:t>5/20/2021</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750808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81260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720205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670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5E81E481-CCC4-45B1-84D1-AA0A54F8DB3D}" type="datetime1">
              <a:rPr lang="en-US" smtClean="0"/>
              <a:t>5/20/2021</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41533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631FEC16-DD30-49B2-9014-38F5683D9B21}" type="datetime1">
              <a:rPr lang="en-US" smtClean="0"/>
              <a:t>5/20/2021</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24485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1541E197-3910-4029-B4B6-6C2D670BB1F0}" type="datetime1">
              <a:rPr lang="en-US" smtClean="0"/>
              <a:t>5/20/2021</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48612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A4B1CEC1-3D6D-4EE5-9837-F7EDC36410E7}" type="datetime1">
              <a:rPr lang="en-US" smtClean="0"/>
              <a:t>5/20/2021</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29447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7F56BE4-DF86-488E-B7CF-9B3E7999689B}" type="datetime1">
              <a:rPr lang="en-US" smtClean="0"/>
              <a:t>5/20/2021</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40734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EDDF5628-1154-4202-A213-B0D014732DE1}" type="datetime1">
              <a:rPr lang="en-US" smtClean="0"/>
              <a:t>5/20/2021</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380570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3912F3DE-148B-4902-AA7D-CAD949EF99D7}" type="datetime1">
              <a:rPr lang="en-US" smtClean="0"/>
              <a:t>5/20/2021</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03080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029DA-1439-4716-A5B1-2904813881BA}" type="datetime1">
              <a:rPr lang="en-US" smtClean="0"/>
              <a:t>5/20/2021</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882049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5/20/2021</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18450921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31.png"/><Relationship Id="rId5" Type="http://schemas.openxmlformats.org/officeDocument/2006/relationships/diagramQuickStyle" Target="../diagrams/quickStyle3.xml"/><Relationship Id="rId10"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rgbClr val="063566"/>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432816" y="3385198"/>
            <a:ext cx="11326368" cy="1717393"/>
          </a:xfrm>
        </p:spPr>
        <p:txBody>
          <a:bodyPr wrap="square" lIns="0" tIns="0" rIns="0" bIns="0" anchor="t">
            <a:spAutoFit/>
          </a:bodyPr>
          <a:lstStyle/>
          <a:p>
            <a:r>
              <a:rPr lang="fr-FR" sz="4400" b="1">
                <a:solidFill>
                  <a:schemeClr val="bg1"/>
                </a:solidFill>
              </a:rPr>
              <a:t>Projet N°6 :</a:t>
            </a:r>
            <a:br>
              <a:rPr lang="fr-FR" sz="4400" b="1">
                <a:solidFill>
                  <a:schemeClr val="bg1"/>
                </a:solidFill>
              </a:rPr>
            </a:br>
            <a:r>
              <a:rPr lang="fr-FR" sz="4000" b="1">
                <a:solidFill>
                  <a:schemeClr val="bg1"/>
                </a:solidFill>
              </a:rPr>
              <a:t>Classifiez automatiquement des biens de consommation</a:t>
            </a:r>
            <a:endParaRPr lang="fr-FR" sz="400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60736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grpSp>
      <p:sp>
        <p:nvSpPr>
          <p:cNvPr id="3" name="TextBox 2">
            <a:extLst>
              <a:ext uri="{FF2B5EF4-FFF2-40B4-BE49-F238E27FC236}">
                <a16:creationId xmlns:a16="http://schemas.microsoft.com/office/drawing/2014/main" id="{6044DD59-133B-427A-B91F-B2E3BCC5CAFA}"/>
              </a:ext>
            </a:extLst>
          </p:cNvPr>
          <p:cNvSpPr txBox="1"/>
          <p:nvPr/>
        </p:nvSpPr>
        <p:spPr>
          <a:xfrm>
            <a:off x="1523999" y="5934670"/>
            <a:ext cx="383656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err="1">
                <a:ln>
                  <a:noFill/>
                </a:ln>
                <a:solidFill>
                  <a:prstClr val="white"/>
                </a:solidFill>
                <a:effectLst/>
                <a:uLnTx/>
                <a:uFillTx/>
                <a:latin typeface="Century Gothic"/>
                <a:ea typeface="+mn-ea"/>
                <a:cs typeface="+mn-cs"/>
              </a:rPr>
              <a:t>Agustin</a:t>
            </a:r>
            <a:r>
              <a:rPr kumimoji="0" lang="fr-FR" sz="1800" b="1" i="0" u="none" strike="noStrike" kern="1200" cap="none" spc="0" normalizeH="0" baseline="0" noProof="0">
                <a:ln>
                  <a:noFill/>
                </a:ln>
                <a:solidFill>
                  <a:prstClr val="white"/>
                </a:solidFill>
                <a:effectLst/>
                <a:uLnTx/>
                <a:uFillTx/>
                <a:latin typeface="Century Gothic"/>
                <a:ea typeface="+mn-ea"/>
                <a:cs typeface="+mn-cs"/>
              </a:rPr>
              <a:t> Bunader (autofinancé)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prstClr val="white"/>
                </a:solidFill>
                <a:effectLst/>
                <a:uLnTx/>
                <a:uFillTx/>
                <a:latin typeface="Century Gothic"/>
                <a:ea typeface="+mn-ea"/>
                <a:cs typeface="+mn-cs"/>
              </a:rPr>
              <a:t>Soutenance de Projet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a:ln>
                  <a:noFill/>
                </a:ln>
                <a:solidFill>
                  <a:prstClr val="white"/>
                </a:solidFill>
                <a:effectLst/>
                <a:uLnTx/>
                <a:uFillTx/>
                <a:latin typeface="Century Gothic"/>
                <a:ea typeface="+mn-ea"/>
                <a:cs typeface="+mn-cs"/>
              </a:rPr>
              <a:t>Mai 2021</a:t>
            </a:r>
          </a:p>
        </p:txBody>
      </p:sp>
      <p:pic>
        <p:nvPicPr>
          <p:cNvPr id="1028" name="Picture 4" descr="OpenClassRooms - BioLibre">
            <a:extLst>
              <a:ext uri="{FF2B5EF4-FFF2-40B4-BE49-F238E27FC236}">
                <a16:creationId xmlns:a16="http://schemas.microsoft.com/office/drawing/2014/main" id="{C5FD1F0A-45A1-4DBF-AAA5-4AF1C6075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596" y="0"/>
            <a:ext cx="1078807" cy="107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6566570" cy="620390"/>
          </a:xfrm>
        </p:spPr>
        <p:txBody>
          <a:bodyPr>
            <a:normAutofit/>
          </a:bodyPr>
          <a:lstStyle/>
          <a:p>
            <a:r>
              <a:rPr lang="fr-FR" sz="2800" b="1"/>
              <a:t>Données Textuelles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10</a:t>
            </a:fld>
            <a:endParaRPr lang="en-US"/>
          </a:p>
        </p:txBody>
      </p:sp>
      <p:sp>
        <p:nvSpPr>
          <p:cNvPr id="10" name="TextBox 9">
            <a:extLst>
              <a:ext uri="{FF2B5EF4-FFF2-40B4-BE49-F238E27FC236}">
                <a16:creationId xmlns:a16="http://schemas.microsoft.com/office/drawing/2014/main" id="{0ABC968B-689F-4E44-8724-41A32510E997}"/>
              </a:ext>
            </a:extLst>
          </p:cNvPr>
          <p:cNvSpPr txBox="1"/>
          <p:nvPr/>
        </p:nvSpPr>
        <p:spPr>
          <a:xfrm>
            <a:off x="228600" y="914396"/>
            <a:ext cx="6886800" cy="2339102"/>
          </a:xfrm>
          <a:prstGeom prst="rect">
            <a:avLst/>
          </a:prstGeom>
          <a:noFill/>
        </p:spPr>
        <p:txBody>
          <a:bodyPr wrap="square" lIns="0" tIns="45720" rIns="0" bIns="45720" rtlCol="0" anchor="ctr" anchorCtr="0">
            <a:spAutoFit/>
          </a:bodyPr>
          <a:lstStyle/>
          <a:p>
            <a:pPr algn="just"/>
            <a:r>
              <a:rPr lang="fr-FR" b="1" err="1"/>
              <a:t>Term</a:t>
            </a:r>
            <a:r>
              <a:rPr lang="fr-FR" b="1"/>
              <a:t> Frequency Inverse Document Frequency (TF-IDF) :</a:t>
            </a:r>
          </a:p>
          <a:p>
            <a:pPr marL="285750" indent="-285750" algn="just">
              <a:buFont typeface="Arial" panose="020B0604020202020204" pitchFamily="34" charset="0"/>
              <a:buChar char="•"/>
            </a:pPr>
            <a:r>
              <a:rPr lang="fr-FR" sz="1600"/>
              <a:t>Est un modèle qui pondère les mots comptés par une mesure de fréquence à laquelle elles apparaissent dans le corpus</a:t>
            </a:r>
          </a:p>
          <a:p>
            <a:pPr marL="285750" indent="-285750" algn="just">
              <a:buFont typeface="Arial" panose="020B0604020202020204" pitchFamily="34" charset="0"/>
              <a:buChar char="•"/>
            </a:pPr>
            <a:r>
              <a:rPr lang="fr-FR" sz="1600"/>
              <a:t>La valeur augmente proportionnellement au nombre de fois qu’un mot apparaît dans le corpus et est compensée par le nombre de documents dans le corpus qui contiennent le mot, ce qui permet d’ajuster le fait que certains mots apparaissent plus fréquemment en général</a:t>
            </a:r>
          </a:p>
          <a:p>
            <a:pPr marL="285750" indent="-285750" algn="just">
              <a:buFont typeface="Arial" panose="020B0604020202020204" pitchFamily="34" charset="0"/>
              <a:buChar char="•"/>
            </a:pPr>
            <a:r>
              <a:rPr lang="fr-FR" sz="1600"/>
              <a:t>Avec une somme cumulée de variance du PCA à 80% on obtient un ARI de 0.417 utilisant K-</a:t>
            </a:r>
            <a:r>
              <a:rPr lang="fr-FR" sz="1600" err="1"/>
              <a:t>Means</a:t>
            </a:r>
            <a:r>
              <a:rPr lang="fr-FR" sz="1600"/>
              <a:t> sur </a:t>
            </a:r>
            <a:r>
              <a:rPr lang="fr-FR" sz="1600" err="1"/>
              <a:t>TFidfVectorizer</a:t>
            </a:r>
            <a:endParaRPr lang="fr-FR" sz="1600"/>
          </a:p>
        </p:txBody>
      </p:sp>
      <p:pic>
        <p:nvPicPr>
          <p:cNvPr id="2050" name="Picture 2">
            <a:extLst>
              <a:ext uri="{FF2B5EF4-FFF2-40B4-BE49-F238E27FC236}">
                <a16:creationId xmlns:a16="http://schemas.microsoft.com/office/drawing/2014/main" id="{8D08EAEB-EED6-4AC6-99B0-BA56EBC3D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600" y="1476410"/>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E75018-3F5F-4643-BE50-A7A721996799}"/>
              </a:ext>
            </a:extLst>
          </p:cNvPr>
          <p:cNvPicPr>
            <a:picLocks noChangeAspect="1"/>
          </p:cNvPicPr>
          <p:nvPr/>
        </p:nvPicPr>
        <p:blipFill>
          <a:blip r:embed="rId4"/>
          <a:stretch>
            <a:fillRect/>
          </a:stretch>
        </p:blipFill>
        <p:spPr>
          <a:xfrm>
            <a:off x="228600" y="3870624"/>
            <a:ext cx="6453693" cy="137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691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49" y="294006"/>
            <a:ext cx="8189945" cy="620390"/>
          </a:xfrm>
        </p:spPr>
        <p:txBody>
          <a:bodyPr>
            <a:normAutofit fontScale="90000"/>
          </a:bodyPr>
          <a:lstStyle/>
          <a:p>
            <a:r>
              <a:rPr lang="fr-FR" sz="2800" b="1"/>
              <a:t>Données Textuelles – Classification (non-supervisé)</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11</a:t>
            </a:fld>
            <a:endParaRPr lang="en-US"/>
          </a:p>
        </p:txBody>
      </p:sp>
      <p:sp>
        <p:nvSpPr>
          <p:cNvPr id="10" name="TextBox 9">
            <a:extLst>
              <a:ext uri="{FF2B5EF4-FFF2-40B4-BE49-F238E27FC236}">
                <a16:creationId xmlns:a16="http://schemas.microsoft.com/office/drawing/2014/main" id="{0ABC968B-689F-4E44-8724-41A32510E997}"/>
              </a:ext>
            </a:extLst>
          </p:cNvPr>
          <p:cNvSpPr txBox="1"/>
          <p:nvPr/>
        </p:nvSpPr>
        <p:spPr>
          <a:xfrm>
            <a:off x="228600" y="914396"/>
            <a:ext cx="6886800" cy="1600438"/>
          </a:xfrm>
          <a:prstGeom prst="rect">
            <a:avLst/>
          </a:prstGeom>
          <a:noFill/>
        </p:spPr>
        <p:txBody>
          <a:bodyPr wrap="square" lIns="0" tIns="45720" rIns="0" bIns="45720" rtlCol="0" anchor="ctr" anchorCtr="0">
            <a:spAutoFit/>
          </a:bodyPr>
          <a:lstStyle/>
          <a:p>
            <a:pPr algn="just"/>
            <a:r>
              <a:rPr lang="fr-FR" b="1"/>
              <a:t>TF-IDF + Non-</a:t>
            </a:r>
            <a:r>
              <a:rPr lang="fr-FR" b="1" err="1"/>
              <a:t>Negative</a:t>
            </a:r>
            <a:r>
              <a:rPr lang="fr-FR" b="1"/>
              <a:t> Matrix </a:t>
            </a:r>
            <a:r>
              <a:rPr lang="fr-FR" b="1" err="1"/>
              <a:t>Factorization</a:t>
            </a:r>
            <a:r>
              <a:rPr lang="fr-FR" b="1"/>
              <a:t> (NMF) :</a:t>
            </a:r>
          </a:p>
          <a:p>
            <a:pPr marL="285750" indent="-285750" algn="just">
              <a:buFont typeface="Arial" panose="020B0604020202020204" pitchFamily="34" charset="0"/>
              <a:buChar char="•"/>
            </a:pPr>
            <a:r>
              <a:rPr lang="fr-FR" sz="1600"/>
              <a:t>NMF est un groupe d’algorithmes d’analyse multivariée et d’algèbre linéaire où une matrice V est factorisée en deux matrices W et H avec la propriété que les matrices n’ont pas d’éléments négatifs</a:t>
            </a:r>
          </a:p>
          <a:p>
            <a:pPr marL="285750" indent="-285750" algn="just">
              <a:buFont typeface="Arial" panose="020B0604020202020204" pitchFamily="34" charset="0"/>
              <a:buChar char="•"/>
            </a:pPr>
            <a:r>
              <a:rPr lang="fr-FR" sz="1600"/>
              <a:t>Avec une somme cumulée de variance du PCA à 80% on obtient un ARI de 0.297 utilisant K-</a:t>
            </a:r>
            <a:r>
              <a:rPr lang="fr-FR" sz="1600" err="1"/>
              <a:t>Means</a:t>
            </a:r>
            <a:r>
              <a:rPr lang="fr-FR" sz="1600"/>
              <a:t> sur NMF</a:t>
            </a:r>
          </a:p>
        </p:txBody>
      </p:sp>
      <p:pic>
        <p:nvPicPr>
          <p:cNvPr id="4098" name="Picture 2">
            <a:extLst>
              <a:ext uri="{FF2B5EF4-FFF2-40B4-BE49-F238E27FC236}">
                <a16:creationId xmlns:a16="http://schemas.microsoft.com/office/drawing/2014/main" id="{371C718A-F8CA-4684-8299-9FB7EBE72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600" y="1476410"/>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CB1A78-6A15-489B-9E9F-23EF5221B0FD}"/>
              </a:ext>
            </a:extLst>
          </p:cNvPr>
          <p:cNvPicPr>
            <a:picLocks noChangeAspect="1"/>
          </p:cNvPicPr>
          <p:nvPr/>
        </p:nvPicPr>
        <p:blipFill>
          <a:blip r:embed="rId4"/>
          <a:stretch>
            <a:fillRect/>
          </a:stretch>
        </p:blipFill>
        <p:spPr>
          <a:xfrm>
            <a:off x="228600" y="3131960"/>
            <a:ext cx="6622964" cy="137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936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792380" cy="620390"/>
          </a:xfrm>
        </p:spPr>
        <p:txBody>
          <a:bodyPr>
            <a:normAutofit fontScale="90000"/>
          </a:bodyPr>
          <a:lstStyle/>
          <a:p>
            <a:r>
              <a:rPr lang="fr-FR" sz="2800" b="1"/>
              <a:t>Données Textuelles – Classification (supervisé)</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12</a:t>
            </a:fld>
            <a:endParaRPr lang="en-US"/>
          </a:p>
        </p:txBody>
      </p:sp>
      <p:sp>
        <p:nvSpPr>
          <p:cNvPr id="10" name="TextBox 9">
            <a:extLst>
              <a:ext uri="{FF2B5EF4-FFF2-40B4-BE49-F238E27FC236}">
                <a16:creationId xmlns:a16="http://schemas.microsoft.com/office/drawing/2014/main" id="{0ABC968B-689F-4E44-8724-41A32510E997}"/>
              </a:ext>
            </a:extLst>
          </p:cNvPr>
          <p:cNvSpPr txBox="1"/>
          <p:nvPr/>
        </p:nvSpPr>
        <p:spPr>
          <a:xfrm>
            <a:off x="228600" y="914396"/>
            <a:ext cx="11734800" cy="1354217"/>
          </a:xfrm>
          <a:prstGeom prst="rect">
            <a:avLst/>
          </a:prstGeom>
          <a:noFill/>
        </p:spPr>
        <p:txBody>
          <a:bodyPr wrap="square" lIns="0" tIns="45720" rIns="0" bIns="45720" rtlCol="0" anchor="ctr" anchorCtr="0">
            <a:spAutoFit/>
          </a:bodyPr>
          <a:lstStyle/>
          <a:p>
            <a:pPr algn="just"/>
            <a:r>
              <a:rPr lang="fr-FR" b="1"/>
              <a:t>TF-IDF + Multinomial Naïve Bayes (MNB) :</a:t>
            </a:r>
          </a:p>
          <a:p>
            <a:pPr marL="285750" indent="-285750" algn="just">
              <a:buFont typeface="Arial" panose="020B0604020202020204" pitchFamily="34" charset="0"/>
              <a:buChar char="•"/>
            </a:pPr>
            <a:r>
              <a:rPr lang="fr-FR" sz="1600"/>
              <a:t>MNB utilise le théorème de Bayes combiné à une présomption d’indépendance conditionnelle pour prédire la valeur d’une cible à partir des preuves fournies par un ou plusieurs champs prédicteurs</a:t>
            </a:r>
          </a:p>
          <a:p>
            <a:pPr marL="285750" indent="-285750" algn="just">
              <a:buFont typeface="Arial" panose="020B0604020202020204" pitchFamily="34" charset="0"/>
              <a:buChar char="•"/>
            </a:pPr>
            <a:r>
              <a:rPr lang="fr-FR" sz="1600"/>
              <a:t>Avec une somme cumulée de variance du PCA à 80% on obtient un ARI de 0.736 utilisant MNB sur </a:t>
            </a:r>
            <a:r>
              <a:rPr lang="fr-FR" sz="1600" err="1"/>
              <a:t>TFidfVectorizer</a:t>
            </a:r>
            <a:r>
              <a:rPr lang="fr-FR" sz="1600"/>
              <a:t> et une précision du 87% sur le set du test</a:t>
            </a:r>
          </a:p>
        </p:txBody>
      </p:sp>
      <p:pic>
        <p:nvPicPr>
          <p:cNvPr id="5122" name="Picture 2">
            <a:extLst>
              <a:ext uri="{FF2B5EF4-FFF2-40B4-BE49-F238E27FC236}">
                <a16:creationId xmlns:a16="http://schemas.microsoft.com/office/drawing/2014/main" id="{28760B10-0B75-439B-97B4-36F93DEE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600" y="2338971"/>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20D5C28-F547-4ADB-BAB3-5740AD32C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38971"/>
            <a:ext cx="6866319" cy="35537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8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5883663" cy="620390"/>
          </a:xfrm>
        </p:spPr>
        <p:txBody>
          <a:bodyPr>
            <a:normAutofit/>
          </a:bodyPr>
          <a:lstStyle/>
          <a:p>
            <a:r>
              <a:rPr lang="fr-FR" sz="2800" b="1"/>
              <a:t>Données Visuelles – Présentation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13</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599" y="914396"/>
            <a:ext cx="7877176" cy="369332"/>
          </a:xfrm>
          <a:prstGeom prst="rect">
            <a:avLst/>
          </a:prstGeom>
          <a:noFill/>
        </p:spPr>
        <p:txBody>
          <a:bodyPr wrap="square" lIns="0" rIns="0" rtlCol="0" anchor="ctr">
            <a:spAutoFit/>
          </a:bodyPr>
          <a:lstStyle/>
          <a:p>
            <a:pPr algn="just"/>
            <a:r>
              <a:rPr lang="fr-FR" b="1"/>
              <a:t>Traitements avec la librairie </a:t>
            </a:r>
            <a:r>
              <a:rPr lang="fr-FR" b="1" err="1"/>
              <a:t>openCV</a:t>
            </a:r>
            <a:r>
              <a:rPr lang="fr-FR" b="1"/>
              <a:t> :</a:t>
            </a:r>
          </a:p>
        </p:txBody>
      </p:sp>
      <p:graphicFrame>
        <p:nvGraphicFramePr>
          <p:cNvPr id="79" name="Diagram 78">
            <a:extLst>
              <a:ext uri="{FF2B5EF4-FFF2-40B4-BE49-F238E27FC236}">
                <a16:creationId xmlns:a16="http://schemas.microsoft.com/office/drawing/2014/main" id="{5E70A127-C002-4C98-928B-4ECD20FC144A}"/>
              </a:ext>
            </a:extLst>
          </p:cNvPr>
          <p:cNvGraphicFramePr/>
          <p:nvPr/>
        </p:nvGraphicFramePr>
        <p:xfrm>
          <a:off x="514112" y="1283728"/>
          <a:ext cx="11163775"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a:extLst>
              <a:ext uri="{FF2B5EF4-FFF2-40B4-BE49-F238E27FC236}">
                <a16:creationId xmlns:a16="http://schemas.microsoft.com/office/drawing/2014/main" id="{BC467EC3-9B36-4B8D-9057-0FDC7ABF7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9" y="3589606"/>
            <a:ext cx="3557143"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81B9596-648F-45DA-8CA6-448917459F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532" y="2762436"/>
            <a:ext cx="2078220"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B73527-C877-4643-84FD-0834EC8AE345}"/>
              </a:ext>
            </a:extLst>
          </p:cNvPr>
          <p:cNvSpPr txBox="1"/>
          <p:nvPr/>
        </p:nvSpPr>
        <p:spPr>
          <a:xfrm>
            <a:off x="5140776" y="2524058"/>
            <a:ext cx="359733" cy="307777"/>
          </a:xfrm>
          <a:prstGeom prst="rect">
            <a:avLst/>
          </a:prstGeom>
          <a:noFill/>
        </p:spPr>
        <p:txBody>
          <a:bodyPr wrap="square" lIns="0" rIns="0" rtlCol="0" anchor="ctr">
            <a:spAutoFit/>
          </a:bodyPr>
          <a:lstStyle/>
          <a:p>
            <a:pPr algn="ctr"/>
            <a:r>
              <a:rPr lang="fr-FR" sz="1400" b="1"/>
              <a:t>SIFT</a:t>
            </a:r>
          </a:p>
        </p:txBody>
      </p:sp>
      <p:pic>
        <p:nvPicPr>
          <p:cNvPr id="6150" name="Picture 6">
            <a:extLst>
              <a:ext uri="{FF2B5EF4-FFF2-40B4-BE49-F238E27FC236}">
                <a16:creationId xmlns:a16="http://schemas.microsoft.com/office/drawing/2014/main" id="{92A3EB23-2390-432C-BD4A-4F5C81DC4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0843" y="2784354"/>
            <a:ext cx="2078220"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90CF7A4-75ED-42D3-B290-7A269BC0141D}"/>
              </a:ext>
            </a:extLst>
          </p:cNvPr>
          <p:cNvSpPr txBox="1"/>
          <p:nvPr/>
        </p:nvSpPr>
        <p:spPr>
          <a:xfrm>
            <a:off x="7813583" y="2524058"/>
            <a:ext cx="452740" cy="307777"/>
          </a:xfrm>
          <a:prstGeom prst="rect">
            <a:avLst/>
          </a:prstGeom>
          <a:noFill/>
        </p:spPr>
        <p:txBody>
          <a:bodyPr wrap="square" lIns="0" rIns="0" rtlCol="0" anchor="ctr">
            <a:spAutoFit/>
          </a:bodyPr>
          <a:lstStyle/>
          <a:p>
            <a:pPr algn="ctr"/>
            <a:r>
              <a:rPr lang="fr-FR" sz="1400" b="1"/>
              <a:t>ORB</a:t>
            </a:r>
          </a:p>
        </p:txBody>
      </p:sp>
      <p:pic>
        <p:nvPicPr>
          <p:cNvPr id="6152" name="Picture 8">
            <a:extLst>
              <a:ext uri="{FF2B5EF4-FFF2-40B4-BE49-F238E27FC236}">
                <a16:creationId xmlns:a16="http://schemas.microsoft.com/office/drawing/2014/main" id="{9D75E9DA-BE99-40F8-A46F-2B86A60AF0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1982" y="2793800"/>
            <a:ext cx="2078220"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B4930C5-14AA-4295-8863-434B74D26518}"/>
              </a:ext>
            </a:extLst>
          </p:cNvPr>
          <p:cNvSpPr txBox="1"/>
          <p:nvPr/>
        </p:nvSpPr>
        <p:spPr>
          <a:xfrm>
            <a:off x="10239815" y="2524058"/>
            <a:ext cx="442555" cy="307777"/>
          </a:xfrm>
          <a:prstGeom prst="rect">
            <a:avLst/>
          </a:prstGeom>
          <a:noFill/>
        </p:spPr>
        <p:txBody>
          <a:bodyPr wrap="square" lIns="0" rIns="0" rtlCol="0" anchor="ctr">
            <a:spAutoFit/>
          </a:bodyPr>
          <a:lstStyle/>
          <a:p>
            <a:pPr algn="ctr"/>
            <a:r>
              <a:rPr lang="fr-FR" sz="1400" b="1"/>
              <a:t>SURF</a:t>
            </a:r>
          </a:p>
        </p:txBody>
      </p:sp>
      <p:pic>
        <p:nvPicPr>
          <p:cNvPr id="6154" name="Picture 10">
            <a:extLst>
              <a:ext uri="{FF2B5EF4-FFF2-40B4-BE49-F238E27FC236}">
                <a16:creationId xmlns:a16="http://schemas.microsoft.com/office/drawing/2014/main" id="{2FD076E7-402C-43BE-839F-372E5C286C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3090" y="4917795"/>
            <a:ext cx="2078220"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BEFC4A5-5B76-4DA9-93C1-B20353A5B2C1}"/>
              </a:ext>
            </a:extLst>
          </p:cNvPr>
          <p:cNvSpPr txBox="1"/>
          <p:nvPr/>
        </p:nvSpPr>
        <p:spPr>
          <a:xfrm>
            <a:off x="9734154" y="4663364"/>
            <a:ext cx="496093" cy="307777"/>
          </a:xfrm>
          <a:prstGeom prst="rect">
            <a:avLst/>
          </a:prstGeom>
          <a:noFill/>
        </p:spPr>
        <p:txBody>
          <a:bodyPr wrap="square" lIns="0" rIns="0" rtlCol="0" anchor="ctr">
            <a:spAutoFit/>
          </a:bodyPr>
          <a:lstStyle/>
          <a:p>
            <a:pPr algn="ctr"/>
            <a:r>
              <a:rPr lang="fr-FR" sz="1400" b="1"/>
              <a:t>BRIEF</a:t>
            </a:r>
          </a:p>
        </p:txBody>
      </p:sp>
      <p:pic>
        <p:nvPicPr>
          <p:cNvPr id="6156" name="Picture 12">
            <a:extLst>
              <a:ext uri="{FF2B5EF4-FFF2-40B4-BE49-F238E27FC236}">
                <a16:creationId xmlns:a16="http://schemas.microsoft.com/office/drawing/2014/main" id="{0FA2538B-0EF3-4A84-8FA0-7D8FA96658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47396" y="4917795"/>
            <a:ext cx="3563204" cy="180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AEFED41-9A1B-4141-B710-095A240AA3DE}"/>
              </a:ext>
            </a:extLst>
          </p:cNvPr>
          <p:cNvSpPr txBox="1"/>
          <p:nvPr/>
        </p:nvSpPr>
        <p:spPr>
          <a:xfrm>
            <a:off x="6619052" y="4663364"/>
            <a:ext cx="419892" cy="307777"/>
          </a:xfrm>
          <a:prstGeom prst="rect">
            <a:avLst/>
          </a:prstGeom>
          <a:noFill/>
        </p:spPr>
        <p:txBody>
          <a:bodyPr wrap="square" lIns="0" rIns="0" rtlCol="0" anchor="ctr">
            <a:spAutoFit/>
          </a:bodyPr>
          <a:lstStyle/>
          <a:p>
            <a:pPr algn="ctr"/>
            <a:r>
              <a:rPr lang="fr-FR" sz="1400" b="1"/>
              <a:t>FAST</a:t>
            </a:r>
          </a:p>
        </p:txBody>
      </p:sp>
      <p:sp>
        <p:nvSpPr>
          <p:cNvPr id="21" name="TextBox 20">
            <a:extLst>
              <a:ext uri="{FF2B5EF4-FFF2-40B4-BE49-F238E27FC236}">
                <a16:creationId xmlns:a16="http://schemas.microsoft.com/office/drawing/2014/main" id="{2F0C6B42-7FAA-4D29-BE4F-68C6DA3268B0}"/>
              </a:ext>
            </a:extLst>
          </p:cNvPr>
          <p:cNvSpPr txBox="1"/>
          <p:nvPr/>
        </p:nvSpPr>
        <p:spPr>
          <a:xfrm>
            <a:off x="896635" y="3281829"/>
            <a:ext cx="462615" cy="307777"/>
          </a:xfrm>
          <a:prstGeom prst="rect">
            <a:avLst/>
          </a:prstGeom>
          <a:noFill/>
        </p:spPr>
        <p:txBody>
          <a:bodyPr wrap="square" lIns="0" rIns="0" rtlCol="0" anchor="ctr">
            <a:spAutoFit/>
          </a:bodyPr>
          <a:lstStyle/>
          <a:p>
            <a:pPr algn="ctr"/>
            <a:r>
              <a:rPr lang="fr-FR" sz="1400" b="1"/>
              <a:t>Train</a:t>
            </a:r>
          </a:p>
        </p:txBody>
      </p:sp>
      <p:sp>
        <p:nvSpPr>
          <p:cNvPr id="22" name="TextBox 21">
            <a:extLst>
              <a:ext uri="{FF2B5EF4-FFF2-40B4-BE49-F238E27FC236}">
                <a16:creationId xmlns:a16="http://schemas.microsoft.com/office/drawing/2014/main" id="{D300A059-24E8-4BD0-ACD2-10564C2C9D6C}"/>
              </a:ext>
            </a:extLst>
          </p:cNvPr>
          <p:cNvSpPr txBox="1"/>
          <p:nvPr/>
        </p:nvSpPr>
        <p:spPr>
          <a:xfrm>
            <a:off x="2735493" y="3281829"/>
            <a:ext cx="462615" cy="307777"/>
          </a:xfrm>
          <a:prstGeom prst="rect">
            <a:avLst/>
          </a:prstGeom>
          <a:noFill/>
        </p:spPr>
        <p:txBody>
          <a:bodyPr wrap="square" lIns="0" rIns="0" rtlCol="0" anchor="ctr">
            <a:spAutoFit/>
          </a:bodyPr>
          <a:lstStyle/>
          <a:p>
            <a:pPr algn="ctr"/>
            <a:r>
              <a:rPr lang="fr-FR" sz="1400" b="1"/>
              <a:t>Test</a:t>
            </a:r>
          </a:p>
        </p:txBody>
      </p:sp>
    </p:spTree>
    <p:extLst>
      <p:ext uri="{BB962C8B-B14F-4D97-AF65-F5344CB8AC3E}">
        <p14:creationId xmlns:p14="http://schemas.microsoft.com/office/powerpoint/2010/main" val="120800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877176" cy="620390"/>
          </a:xfrm>
        </p:spPr>
        <p:txBody>
          <a:bodyPr>
            <a:normAutofit fontScale="90000"/>
          </a:bodyPr>
          <a:lstStyle/>
          <a:p>
            <a:r>
              <a:rPr lang="fr-FR" sz="2800" b="1"/>
              <a:t>Données Visuelles – Prétraitement des images</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14</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600" y="920413"/>
            <a:ext cx="7877176" cy="1107996"/>
          </a:xfrm>
          <a:prstGeom prst="rect">
            <a:avLst/>
          </a:prstGeom>
          <a:noFill/>
        </p:spPr>
        <p:txBody>
          <a:bodyPr wrap="square" lIns="0" rIns="0" rtlCol="0" anchor="ctr">
            <a:spAutoFit/>
          </a:bodyPr>
          <a:lstStyle/>
          <a:p>
            <a:pPr algn="just"/>
            <a:r>
              <a:rPr lang="fr-FR" b="1"/>
              <a:t>Etapes :</a:t>
            </a:r>
          </a:p>
          <a:p>
            <a:pPr marL="285750" indent="-285750" algn="just">
              <a:buFont typeface="Arial" panose="020B0604020202020204" pitchFamily="34" charset="0"/>
              <a:buChar char="•"/>
            </a:pPr>
            <a:r>
              <a:rPr lang="fr-FR" sz="1600"/>
              <a:t>Conversion à échelle des gris</a:t>
            </a:r>
          </a:p>
          <a:p>
            <a:pPr marL="285750" indent="-285750" algn="just">
              <a:buFont typeface="Arial" panose="020B0604020202020204" pitchFamily="34" charset="0"/>
              <a:buChar char="•"/>
            </a:pPr>
            <a:r>
              <a:rPr lang="fr-FR" sz="1600"/>
              <a:t>Refaçonner l’image (max : 224x224)</a:t>
            </a:r>
          </a:p>
          <a:p>
            <a:pPr marL="285750" indent="-285750" algn="just">
              <a:buFont typeface="Arial" panose="020B0604020202020204" pitchFamily="34" charset="0"/>
              <a:buChar char="•"/>
            </a:pPr>
            <a:r>
              <a:rPr lang="fr-FR" sz="1600"/>
              <a:t>Egalisation du histogramme</a:t>
            </a:r>
          </a:p>
        </p:txBody>
      </p:sp>
      <p:pic>
        <p:nvPicPr>
          <p:cNvPr id="6158" name="Picture 14">
            <a:extLst>
              <a:ext uri="{FF2B5EF4-FFF2-40B4-BE49-F238E27FC236}">
                <a16:creationId xmlns:a16="http://schemas.microsoft.com/office/drawing/2014/main" id="{D2DF5826-0F45-4430-BE51-5842B86D5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63" y="2752997"/>
            <a:ext cx="3104865" cy="24039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76A01F81-8314-43A9-AD57-E9B4EE511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859" y="2752997"/>
            <a:ext cx="2571941" cy="24039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1D058E-D784-4FF4-A527-13A580FC4DF3}"/>
              </a:ext>
            </a:extLst>
          </p:cNvPr>
          <p:cNvPicPr>
            <a:picLocks noChangeAspect="1"/>
          </p:cNvPicPr>
          <p:nvPr/>
        </p:nvPicPr>
        <p:blipFill rotWithShape="1">
          <a:blip r:embed="rId5"/>
          <a:srcRect l="7840" t="2671"/>
          <a:stretch/>
        </p:blipFill>
        <p:spPr>
          <a:xfrm>
            <a:off x="228600" y="2651552"/>
            <a:ext cx="3969774" cy="2606845"/>
          </a:xfrm>
          <a:prstGeom prst="rect">
            <a:avLst/>
          </a:prstGeom>
          <a:effectLst>
            <a:outerShdw blurRad="50800" dist="38100" dir="2700000" algn="tl" rotWithShape="0">
              <a:prstClr val="black">
                <a:alpha val="40000"/>
              </a:prstClr>
            </a:outerShdw>
          </a:effectLst>
        </p:spPr>
      </p:pic>
      <p:sp>
        <p:nvSpPr>
          <p:cNvPr id="31" name="TextBox 30">
            <a:extLst>
              <a:ext uri="{FF2B5EF4-FFF2-40B4-BE49-F238E27FC236}">
                <a16:creationId xmlns:a16="http://schemas.microsoft.com/office/drawing/2014/main" id="{FC736191-505A-4AAA-92DB-AFFDAEF34C0A}"/>
              </a:ext>
            </a:extLst>
          </p:cNvPr>
          <p:cNvSpPr txBox="1"/>
          <p:nvPr/>
        </p:nvSpPr>
        <p:spPr>
          <a:xfrm>
            <a:off x="5653867" y="2497663"/>
            <a:ext cx="1574656" cy="307777"/>
          </a:xfrm>
          <a:prstGeom prst="rect">
            <a:avLst/>
          </a:prstGeom>
          <a:noFill/>
        </p:spPr>
        <p:txBody>
          <a:bodyPr wrap="square" lIns="0" rIns="0" rtlCol="0" anchor="ctr">
            <a:spAutoFit/>
          </a:bodyPr>
          <a:lstStyle/>
          <a:p>
            <a:pPr algn="ctr"/>
            <a:r>
              <a:rPr lang="fr-FR" sz="1400" b="1"/>
              <a:t>Original</a:t>
            </a:r>
          </a:p>
        </p:txBody>
      </p:sp>
      <p:sp>
        <p:nvSpPr>
          <p:cNvPr id="33" name="TextBox 32">
            <a:extLst>
              <a:ext uri="{FF2B5EF4-FFF2-40B4-BE49-F238E27FC236}">
                <a16:creationId xmlns:a16="http://schemas.microsoft.com/office/drawing/2014/main" id="{E2F931F6-CBB7-4771-ABF5-00AA7BCFEE27}"/>
              </a:ext>
            </a:extLst>
          </p:cNvPr>
          <p:cNvSpPr txBox="1"/>
          <p:nvPr/>
        </p:nvSpPr>
        <p:spPr>
          <a:xfrm>
            <a:off x="9280501" y="2497663"/>
            <a:ext cx="1574656" cy="307777"/>
          </a:xfrm>
          <a:prstGeom prst="rect">
            <a:avLst/>
          </a:prstGeom>
          <a:noFill/>
        </p:spPr>
        <p:txBody>
          <a:bodyPr wrap="square" lIns="0" rIns="0" rtlCol="0" anchor="ctr">
            <a:spAutoFit/>
          </a:bodyPr>
          <a:lstStyle/>
          <a:p>
            <a:pPr algn="ctr"/>
            <a:r>
              <a:rPr lang="fr-FR" sz="1400" b="1"/>
              <a:t>Résultat</a:t>
            </a:r>
          </a:p>
        </p:txBody>
      </p:sp>
    </p:spTree>
    <p:extLst>
      <p:ext uri="{BB962C8B-B14F-4D97-AF65-F5344CB8AC3E}">
        <p14:creationId xmlns:p14="http://schemas.microsoft.com/office/powerpoint/2010/main" val="2818551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877176" cy="620390"/>
          </a:xfrm>
        </p:spPr>
        <p:txBody>
          <a:bodyPr>
            <a:normAutofit/>
          </a:bodyPr>
          <a:lstStyle/>
          <a:p>
            <a:r>
              <a:rPr lang="fr-FR" sz="2800" b="1"/>
              <a:t>Données Visuelles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15</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600" y="914396"/>
            <a:ext cx="6885562" cy="4247317"/>
          </a:xfrm>
          <a:prstGeom prst="rect">
            <a:avLst/>
          </a:prstGeom>
          <a:noFill/>
        </p:spPr>
        <p:txBody>
          <a:bodyPr wrap="square" lIns="0" tIns="45720" rIns="0" bIns="45720" rtlCol="0" anchor="ctr">
            <a:spAutoFit/>
          </a:bodyPr>
          <a:lstStyle/>
          <a:p>
            <a:pPr algn="just"/>
            <a:r>
              <a:rPr lang="fr-FR" b="1"/>
              <a:t>Méthode </a:t>
            </a:r>
            <a:r>
              <a:rPr lang="fr-FR" b="1" err="1"/>
              <a:t>Scale</a:t>
            </a:r>
            <a:r>
              <a:rPr lang="fr-FR" b="1"/>
              <a:t>-Invariant </a:t>
            </a:r>
            <a:r>
              <a:rPr lang="fr-FR" b="1" err="1"/>
              <a:t>Feature</a:t>
            </a:r>
            <a:r>
              <a:rPr lang="fr-FR" b="1"/>
              <a:t> </a:t>
            </a:r>
            <a:r>
              <a:rPr lang="fr-FR" b="1" err="1"/>
              <a:t>Transform</a:t>
            </a:r>
            <a:r>
              <a:rPr lang="fr-FR" b="1"/>
              <a:t> (SIFT) :</a:t>
            </a:r>
          </a:p>
          <a:p>
            <a:pPr algn="just"/>
            <a:r>
              <a:rPr lang="fr-FR" sz="1400"/>
              <a:t>SIFT aide à localiser les </a:t>
            </a:r>
            <a:r>
              <a:rPr lang="fr-FR" sz="1400" err="1"/>
              <a:t>features</a:t>
            </a:r>
            <a:r>
              <a:rPr lang="fr-FR" sz="1400"/>
              <a:t> locales d’une image (les </a:t>
            </a:r>
            <a:r>
              <a:rPr lang="fr-FR" sz="1400" err="1"/>
              <a:t>keypoints</a:t>
            </a:r>
            <a:r>
              <a:rPr lang="fr-FR" sz="1400"/>
              <a:t>). Ces </a:t>
            </a:r>
            <a:r>
              <a:rPr lang="fr-FR" sz="1400" err="1"/>
              <a:t>keypoints</a:t>
            </a:r>
            <a:r>
              <a:rPr lang="fr-FR" sz="1400"/>
              <a:t> sont invariantes à l’échelle et la rotation ce qui permet de les utiliser pour la détection d’objets et la correspondance d’image.</a:t>
            </a:r>
          </a:p>
          <a:p>
            <a:pPr algn="just"/>
            <a:endParaRPr lang="fr-FR" sz="1400"/>
          </a:p>
          <a:p>
            <a:pPr algn="just"/>
            <a:r>
              <a:rPr lang="fr-FR" sz="1400"/>
              <a:t>Aussi, nous pouvons utiliser les </a:t>
            </a:r>
            <a:r>
              <a:rPr lang="fr-FR" sz="1400" err="1"/>
              <a:t>keypoints</a:t>
            </a:r>
            <a:r>
              <a:rPr lang="fr-FR" sz="1400"/>
              <a:t> générés avec SIFT comme </a:t>
            </a:r>
            <a:r>
              <a:rPr lang="fr-FR" sz="1400" err="1"/>
              <a:t>features</a:t>
            </a:r>
            <a:r>
              <a:rPr lang="fr-FR" sz="1400"/>
              <a:t> de chaque image lors de l'entraînement du modèle. Le principal avantage des </a:t>
            </a:r>
            <a:r>
              <a:rPr lang="fr-FR" sz="1400" err="1"/>
              <a:t>keypoints</a:t>
            </a:r>
            <a:r>
              <a:rPr lang="fr-FR" sz="1400"/>
              <a:t> SIFT est qu’ils ne sont pas affectés par la taille ou l’orientation de l’image.</a:t>
            </a:r>
            <a:endParaRPr lang="fr-FR" sz="1400">
              <a:cs typeface="Segoe UI Light"/>
            </a:endParaRPr>
          </a:p>
          <a:p>
            <a:pPr algn="just"/>
            <a:endParaRPr lang="fr-FR" sz="1400"/>
          </a:p>
          <a:p>
            <a:pPr algn="just"/>
            <a:r>
              <a:rPr lang="fr-FR" sz="1400"/>
              <a:t>La méthodologie se fait en quatre étapes :</a:t>
            </a:r>
          </a:p>
          <a:p>
            <a:pPr marL="285750" indent="-285750" algn="just">
              <a:buFont typeface="Arial" panose="020B0604020202020204" pitchFamily="34" charset="0"/>
              <a:buChar char="•"/>
            </a:pPr>
            <a:r>
              <a:rPr lang="fr-FR" sz="1400"/>
              <a:t>Extraction des </a:t>
            </a:r>
            <a:r>
              <a:rPr lang="fr-FR" sz="1400" err="1"/>
              <a:t>keypoints</a:t>
            </a:r>
            <a:r>
              <a:rPr lang="fr-FR" sz="1400"/>
              <a:t> et descripteurs</a:t>
            </a:r>
          </a:p>
          <a:p>
            <a:pPr marL="285750" indent="-285750" algn="just">
              <a:buFont typeface="Arial" panose="020B0604020202020204" pitchFamily="34" charset="0"/>
              <a:buChar char="•"/>
            </a:pPr>
            <a:r>
              <a:rPr lang="fr-FR" sz="1400"/>
              <a:t>Création de une Bag of Visual </a:t>
            </a:r>
            <a:r>
              <a:rPr lang="fr-FR" sz="1400" err="1"/>
              <a:t>Words</a:t>
            </a:r>
            <a:r>
              <a:rPr lang="fr-FR" sz="1400"/>
              <a:t> (BOVW) avec les descripteurs de chaque image</a:t>
            </a:r>
          </a:p>
          <a:p>
            <a:pPr marL="285750" indent="-285750" algn="just">
              <a:buFont typeface="Arial" panose="020B0604020202020204" pitchFamily="34" charset="0"/>
              <a:buChar char="•"/>
            </a:pPr>
            <a:r>
              <a:rPr lang="fr-FR" sz="1400" err="1"/>
              <a:t>Clusterisation</a:t>
            </a:r>
            <a:r>
              <a:rPr lang="fr-FR" sz="1400"/>
              <a:t> de l’ensemble des descripteurs</a:t>
            </a:r>
          </a:p>
          <a:p>
            <a:pPr marL="285750" indent="-285750" algn="just">
              <a:buFont typeface="Arial" panose="020B0604020202020204" pitchFamily="34" charset="0"/>
              <a:buChar char="•"/>
            </a:pPr>
            <a:r>
              <a:rPr lang="fr-FR" sz="1400"/>
              <a:t>Mise en correspondance entre les descripteurs de chaque image et les clusters</a:t>
            </a:r>
          </a:p>
          <a:p>
            <a:pPr marL="285750" indent="-285750" algn="just">
              <a:buFont typeface="Arial" panose="020B0604020202020204" pitchFamily="34" charset="0"/>
              <a:buChar char="•"/>
            </a:pPr>
            <a:endParaRPr lang="fr-FR" sz="1400"/>
          </a:p>
          <a:p>
            <a:pPr algn="just"/>
            <a:r>
              <a:rPr lang="fr-FR" sz="1400" b="1"/>
              <a:t>Résultat</a:t>
            </a:r>
            <a:r>
              <a:rPr lang="fr-FR" sz="1400"/>
              <a:t> :</a:t>
            </a:r>
          </a:p>
          <a:p>
            <a:pPr marL="285750" indent="-285750" algn="just">
              <a:buFont typeface="Arial" panose="020B0604020202020204" pitchFamily="34" charset="0"/>
              <a:buChar char="•"/>
            </a:pPr>
            <a:r>
              <a:rPr lang="fr-FR" sz="1400"/>
              <a:t>Avec une somme cumulée de variance du PCA à 80% on obtient un ARI de 0.049 utilisant K-</a:t>
            </a:r>
            <a:r>
              <a:rPr lang="fr-FR" sz="1400" err="1"/>
              <a:t>Means</a:t>
            </a:r>
            <a:r>
              <a:rPr lang="fr-FR" sz="1400"/>
              <a:t> sur une BOVW de 300 éléments</a:t>
            </a:r>
          </a:p>
          <a:p>
            <a:pPr marL="285750" indent="-285750" algn="just">
              <a:buFont typeface="Arial" panose="020B0604020202020204" pitchFamily="34" charset="0"/>
              <a:buChar char="•"/>
            </a:pPr>
            <a:r>
              <a:rPr lang="fr-FR" sz="1400"/>
              <a:t>La précision (</a:t>
            </a:r>
            <a:r>
              <a:rPr lang="fr-FR" sz="1400" err="1"/>
              <a:t>accuracy</a:t>
            </a:r>
            <a:r>
              <a:rPr lang="fr-FR" sz="1400"/>
              <a:t>) du modèle est 16%</a:t>
            </a:r>
          </a:p>
        </p:txBody>
      </p:sp>
      <p:pic>
        <p:nvPicPr>
          <p:cNvPr id="2052" name="Picture 4">
            <a:extLst>
              <a:ext uri="{FF2B5EF4-FFF2-40B4-BE49-F238E27FC236}">
                <a16:creationId xmlns:a16="http://schemas.microsoft.com/office/drawing/2014/main" id="{1A86400B-C45C-4D38-9128-EED1C5105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400" y="1269000"/>
            <a:ext cx="4455000" cy="432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57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877176" cy="620390"/>
          </a:xfrm>
        </p:spPr>
        <p:txBody>
          <a:bodyPr>
            <a:normAutofit/>
          </a:bodyPr>
          <a:lstStyle/>
          <a:p>
            <a:r>
              <a:rPr lang="fr-FR" sz="2800" b="1"/>
              <a:t>Données Visuelles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16</a:t>
            </a:fld>
            <a:endParaRPr lang="en-US"/>
          </a:p>
        </p:txBody>
      </p:sp>
      <p:pic>
        <p:nvPicPr>
          <p:cNvPr id="3076" name="Picture 4">
            <a:extLst>
              <a:ext uri="{FF2B5EF4-FFF2-40B4-BE49-F238E27FC236}">
                <a16:creationId xmlns:a16="http://schemas.microsoft.com/office/drawing/2014/main" id="{56679E92-C88E-4697-AA0A-336F130F0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50211"/>
            <a:ext cx="6865200" cy="35531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CDA099C-DC30-4D41-A824-4568C8C3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026" y="1476410"/>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1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877176" cy="620390"/>
          </a:xfrm>
        </p:spPr>
        <p:txBody>
          <a:bodyPr>
            <a:normAutofit/>
          </a:bodyPr>
          <a:lstStyle/>
          <a:p>
            <a:r>
              <a:rPr lang="fr-FR" sz="2800" b="1"/>
              <a:t>Données Visuelles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17</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600" y="914396"/>
            <a:ext cx="6885562" cy="4278094"/>
          </a:xfrm>
          <a:prstGeom prst="rect">
            <a:avLst/>
          </a:prstGeom>
          <a:noFill/>
        </p:spPr>
        <p:txBody>
          <a:bodyPr wrap="square" lIns="0" tIns="45720" rIns="0" bIns="45720" rtlCol="0" anchor="ctr">
            <a:spAutoFit/>
          </a:bodyPr>
          <a:lstStyle/>
          <a:p>
            <a:pPr algn="just"/>
            <a:r>
              <a:rPr lang="fr-FR" b="1"/>
              <a:t>Transfer Learning :</a:t>
            </a:r>
          </a:p>
          <a:p>
            <a:pPr algn="just"/>
            <a:r>
              <a:rPr lang="fr-FR" sz="1400"/>
              <a:t>C’est une technique par laquelle un modèle de CNN est d’abord formé sur un problème similaire à celui qui est résolu. Une ou plusieurs couches du modèle formé sont ensuite utilisées dans un nouveau modèle formé sur le problème d’intérêt (lié au problème original)</a:t>
            </a:r>
          </a:p>
          <a:p>
            <a:pPr algn="just"/>
            <a:endParaRPr lang="fr-FR" sz="1400"/>
          </a:p>
          <a:p>
            <a:pPr algn="just"/>
            <a:r>
              <a:rPr lang="fr-FR" sz="1400"/>
              <a:t>Le </a:t>
            </a:r>
            <a:r>
              <a:rPr lang="fr-FR" sz="1400" err="1"/>
              <a:t>transfer</a:t>
            </a:r>
            <a:r>
              <a:rPr lang="fr-FR" sz="1400"/>
              <a:t> </a:t>
            </a:r>
            <a:r>
              <a:rPr lang="fr-FR" sz="1400" err="1"/>
              <a:t>learning</a:t>
            </a:r>
            <a:r>
              <a:rPr lang="fr-FR" sz="1400"/>
              <a:t> a l’avantage de réduire le temps d’apprentissage pour un modèle de réseau neuronal et peut résulter en une erreur de généralisation plus faible.</a:t>
            </a:r>
            <a:endParaRPr lang="fr-FR" sz="1400">
              <a:cs typeface="Segoe UI Light"/>
            </a:endParaRPr>
          </a:p>
          <a:p>
            <a:pPr algn="just"/>
            <a:endParaRPr lang="fr-FR" sz="1400"/>
          </a:p>
          <a:p>
            <a:pPr algn="just"/>
            <a:r>
              <a:rPr lang="fr-FR" sz="1400"/>
              <a:t>Façon utilisé : Pre-</a:t>
            </a:r>
            <a:r>
              <a:rPr lang="fr-FR" sz="1400" err="1"/>
              <a:t>trained</a:t>
            </a:r>
            <a:r>
              <a:rPr lang="fr-FR" sz="1400"/>
              <a:t> model as </a:t>
            </a:r>
            <a:r>
              <a:rPr lang="fr-FR" sz="1400" err="1"/>
              <a:t>feature</a:t>
            </a:r>
            <a:r>
              <a:rPr lang="fr-FR" sz="1400"/>
              <a:t> </a:t>
            </a:r>
            <a:r>
              <a:rPr lang="fr-FR" sz="1400" err="1"/>
              <a:t>extractor</a:t>
            </a:r>
            <a:r>
              <a:rPr lang="fr-FR" sz="1400"/>
              <a:t> </a:t>
            </a:r>
            <a:r>
              <a:rPr lang="fr-FR" sz="1400" err="1"/>
              <a:t>preprocessor</a:t>
            </a:r>
            <a:r>
              <a:rPr lang="fr-FR" sz="1400"/>
              <a:t> avec VGG16.</a:t>
            </a:r>
          </a:p>
          <a:p>
            <a:pPr algn="just"/>
            <a:endParaRPr lang="fr-FR" sz="1400"/>
          </a:p>
          <a:p>
            <a:pPr algn="just"/>
            <a:r>
              <a:rPr lang="fr-FR" sz="1600" b="1"/>
              <a:t>Méthode Visual </a:t>
            </a:r>
            <a:r>
              <a:rPr lang="fr-FR" sz="1600" b="1" err="1"/>
              <a:t>Geometry</a:t>
            </a:r>
            <a:r>
              <a:rPr lang="fr-FR" sz="1600" b="1"/>
              <a:t> Group </a:t>
            </a:r>
            <a:r>
              <a:rPr lang="fr-FR" sz="1600" b="1" err="1"/>
              <a:t>with</a:t>
            </a:r>
            <a:r>
              <a:rPr lang="fr-FR" sz="1600" b="1"/>
              <a:t> 16 </a:t>
            </a:r>
            <a:r>
              <a:rPr lang="fr-FR" sz="1600" b="1" err="1"/>
              <a:t>layers</a:t>
            </a:r>
            <a:r>
              <a:rPr lang="fr-FR" sz="1600" b="1"/>
              <a:t> </a:t>
            </a:r>
            <a:r>
              <a:rPr lang="fr-FR" sz="1600" b="1" err="1"/>
              <a:t>depth</a:t>
            </a:r>
            <a:r>
              <a:rPr lang="fr-FR" sz="1600" b="1"/>
              <a:t> (VGG16) :</a:t>
            </a:r>
          </a:p>
          <a:p>
            <a:pPr algn="just"/>
            <a:r>
              <a:rPr lang="fr-FR" sz="1400"/>
              <a:t>VGG16 est une architecture de réseau neuronal convolutif (CNN). Les 16 couches utilisent des filtres 3x3 avec un stride et </a:t>
            </a:r>
            <a:r>
              <a:rPr lang="fr-FR" sz="1400" err="1"/>
              <a:t>padding</a:t>
            </a:r>
            <a:r>
              <a:rPr lang="fr-FR" sz="1400"/>
              <a:t> de taille 1 et un max-</a:t>
            </a:r>
            <a:r>
              <a:rPr lang="fr-FR" sz="1400" err="1"/>
              <a:t>pooling</a:t>
            </a:r>
            <a:r>
              <a:rPr lang="fr-FR" sz="1400"/>
              <a:t> de 2x2 avec un stride de 2. Il a deux </a:t>
            </a:r>
            <a:r>
              <a:rPr lang="fr-FR" sz="1400" err="1"/>
              <a:t>fully</a:t>
            </a:r>
            <a:r>
              <a:rPr lang="fr-FR" sz="1400"/>
              <a:t> </a:t>
            </a:r>
            <a:r>
              <a:rPr lang="fr-FR" sz="1400" err="1"/>
              <a:t>connected</a:t>
            </a:r>
            <a:r>
              <a:rPr lang="fr-FR" sz="1400"/>
              <a:t> </a:t>
            </a:r>
            <a:r>
              <a:rPr lang="fr-FR" sz="1400" err="1"/>
              <a:t>layers</a:t>
            </a:r>
            <a:r>
              <a:rPr lang="fr-FR" sz="1400"/>
              <a:t> suivis d’un </a:t>
            </a:r>
            <a:r>
              <a:rPr lang="fr-FR" sz="1400" err="1"/>
              <a:t>softmax</a:t>
            </a:r>
            <a:r>
              <a:rPr lang="fr-FR" sz="1400"/>
              <a:t> pour la sortie.</a:t>
            </a:r>
          </a:p>
          <a:p>
            <a:pPr algn="just"/>
            <a:endParaRPr lang="fr-FR" sz="1400"/>
          </a:p>
          <a:p>
            <a:pPr algn="just"/>
            <a:r>
              <a:rPr lang="fr-FR" sz="1400" b="1"/>
              <a:t>Résultat</a:t>
            </a:r>
            <a:r>
              <a:rPr lang="fr-FR" sz="1400"/>
              <a:t> :</a:t>
            </a:r>
          </a:p>
          <a:p>
            <a:pPr marL="285750" indent="-285750" algn="just">
              <a:buFont typeface="Arial" panose="020B0604020202020204" pitchFamily="34" charset="0"/>
              <a:buChar char="•"/>
            </a:pPr>
            <a:r>
              <a:rPr lang="fr-FR" sz="1400"/>
              <a:t>Avec une somme cumulée de variance du </a:t>
            </a:r>
            <a:r>
              <a:rPr lang="fr-FR" sz="1400" err="1"/>
              <a:t>PCA</a:t>
            </a:r>
            <a:r>
              <a:rPr lang="fr-FR" sz="1400"/>
              <a:t> à 80% on obtient un ARI de 0.456 utilisant K-</a:t>
            </a:r>
            <a:r>
              <a:rPr lang="fr-FR" sz="1400" err="1"/>
              <a:t>Means</a:t>
            </a:r>
            <a:r>
              <a:rPr lang="fr-FR" sz="1400"/>
              <a:t> sur VGG16</a:t>
            </a:r>
          </a:p>
          <a:p>
            <a:pPr marL="285750" indent="-285750" algn="just">
              <a:buFont typeface="Arial" panose="020B0604020202020204" pitchFamily="34" charset="0"/>
              <a:buChar char="•"/>
            </a:pPr>
            <a:r>
              <a:rPr lang="fr-FR" sz="1400"/>
              <a:t>La précision (</a:t>
            </a:r>
            <a:r>
              <a:rPr lang="fr-FR" sz="1400" err="1"/>
              <a:t>accuracy</a:t>
            </a:r>
            <a:r>
              <a:rPr lang="fr-FR" sz="1400"/>
              <a:t>) du modèle est 11%</a:t>
            </a:r>
          </a:p>
        </p:txBody>
      </p:sp>
      <p:pic>
        <p:nvPicPr>
          <p:cNvPr id="1030" name="Picture 6">
            <a:extLst>
              <a:ext uri="{FF2B5EF4-FFF2-40B4-BE49-F238E27FC236}">
                <a16:creationId xmlns:a16="http://schemas.microsoft.com/office/drawing/2014/main" id="{E7221A17-1CF0-46AE-B0AC-437DC6F93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400" y="1269000"/>
            <a:ext cx="4455000" cy="432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7877176" cy="620390"/>
          </a:xfrm>
        </p:spPr>
        <p:txBody>
          <a:bodyPr>
            <a:normAutofit/>
          </a:bodyPr>
          <a:lstStyle/>
          <a:p>
            <a:r>
              <a:rPr lang="fr-FR" sz="2800" b="1"/>
              <a:t>Données Visuelles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18</a:t>
            </a:fld>
            <a:endParaRPr lang="en-US"/>
          </a:p>
        </p:txBody>
      </p:sp>
      <p:pic>
        <p:nvPicPr>
          <p:cNvPr id="4098" name="Picture 2">
            <a:extLst>
              <a:ext uri="{FF2B5EF4-FFF2-40B4-BE49-F238E27FC236}">
                <a16:creationId xmlns:a16="http://schemas.microsoft.com/office/drawing/2014/main" id="{9BBD33CD-5E64-462E-B4FC-78531FB2B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50212"/>
            <a:ext cx="6865200" cy="35531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305690E-B14B-49CE-ACAF-419646836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026" y="1476410"/>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8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1" y="294006"/>
            <a:ext cx="8097924" cy="620390"/>
          </a:xfrm>
        </p:spPr>
        <p:txBody>
          <a:bodyPr>
            <a:normAutofit/>
          </a:bodyPr>
          <a:lstStyle/>
          <a:p>
            <a:r>
              <a:rPr lang="fr-FR" sz="2800" b="1"/>
              <a:t>Conclusion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19</a:t>
            </a:fld>
            <a:endParaRPr lang="en-US"/>
          </a:p>
        </p:txBody>
      </p:sp>
      <p:pic>
        <p:nvPicPr>
          <p:cNvPr id="5126" name="Picture 6">
            <a:extLst>
              <a:ext uri="{FF2B5EF4-FFF2-40B4-BE49-F238E27FC236}">
                <a16:creationId xmlns:a16="http://schemas.microsoft.com/office/drawing/2014/main" id="{AC7FD45B-5589-4384-9B99-7520A1DE3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400" y="1269000"/>
            <a:ext cx="4455000" cy="432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F0D55B2-DA4C-4E0A-ADF8-9DE5B1F76E47}"/>
              </a:ext>
            </a:extLst>
          </p:cNvPr>
          <p:cNvSpPr txBox="1"/>
          <p:nvPr/>
        </p:nvSpPr>
        <p:spPr>
          <a:xfrm>
            <a:off x="228600" y="806674"/>
            <a:ext cx="6885562" cy="2800767"/>
          </a:xfrm>
          <a:prstGeom prst="rect">
            <a:avLst/>
          </a:prstGeom>
          <a:noFill/>
        </p:spPr>
        <p:txBody>
          <a:bodyPr wrap="square" lIns="0" tIns="45720" rIns="0" bIns="45720" rtlCol="0" anchor="ctr">
            <a:spAutoFit/>
          </a:bodyPr>
          <a:lstStyle/>
          <a:p>
            <a:pPr algn="just"/>
            <a:r>
              <a:rPr lang="fr-FR" b="1"/>
              <a:t>Résultats du clustering :</a:t>
            </a:r>
          </a:p>
          <a:p>
            <a:pPr marL="285750" indent="-285750" algn="just">
              <a:buFont typeface="Arial" panose="020B0604020202020204" pitchFamily="34" charset="0"/>
              <a:buChar char="•"/>
            </a:pPr>
            <a:r>
              <a:rPr lang="fr-FR" sz="1400"/>
              <a:t>Les méthodes non supervisés (K-</a:t>
            </a:r>
            <a:r>
              <a:rPr lang="fr-FR" sz="1400" err="1"/>
              <a:t>Means</a:t>
            </a:r>
            <a:r>
              <a:rPr lang="fr-FR" sz="1400"/>
              <a:t>, LDA et NMF) ont des résultats non concluants</a:t>
            </a:r>
          </a:p>
          <a:p>
            <a:pPr marL="285750" indent="-285750" algn="just">
              <a:buFont typeface="Arial" panose="020B0604020202020204" pitchFamily="34" charset="0"/>
              <a:buChar char="•"/>
            </a:pPr>
            <a:r>
              <a:rPr lang="fr-FR" sz="1400"/>
              <a:t>La méthode supervisé (MNB) est une alternative acceptable avec un ARI de 0.736 et un </a:t>
            </a:r>
            <a:r>
              <a:rPr lang="fr-FR" sz="1400" err="1"/>
              <a:t>Accuracy</a:t>
            </a:r>
            <a:r>
              <a:rPr lang="fr-FR" sz="1400"/>
              <a:t> de 87%</a:t>
            </a:r>
          </a:p>
          <a:p>
            <a:pPr marL="285750" indent="-285750" algn="just">
              <a:buFont typeface="Arial" panose="020B0604020202020204" pitchFamily="34" charset="0"/>
              <a:buChar char="•"/>
            </a:pPr>
            <a:endParaRPr lang="fr-FR" sz="1400"/>
          </a:p>
          <a:p>
            <a:pPr algn="just"/>
            <a:r>
              <a:rPr lang="fr-FR" b="1"/>
              <a:t>Aller plus loin :</a:t>
            </a:r>
          </a:p>
          <a:p>
            <a:pPr marL="285750" indent="-285750" algn="just">
              <a:buFont typeface="Arial" panose="020B0604020202020204" pitchFamily="34" charset="0"/>
              <a:buChar char="•"/>
            </a:pPr>
            <a:r>
              <a:rPr lang="fr-FR" sz="1400"/>
              <a:t>Améliorer la liste des </a:t>
            </a:r>
            <a:r>
              <a:rPr lang="fr-FR" sz="1400" err="1"/>
              <a:t>stopwords</a:t>
            </a:r>
            <a:r>
              <a:rPr lang="fr-FR" sz="1400"/>
              <a:t> prenant en compte un vocabulaire plus « e-commerce » </a:t>
            </a:r>
          </a:p>
          <a:p>
            <a:pPr marL="285750" indent="-285750" algn="just">
              <a:buFont typeface="Arial" panose="020B0604020202020204" pitchFamily="34" charset="0"/>
              <a:buChar char="•"/>
            </a:pPr>
            <a:r>
              <a:rPr lang="fr-FR" sz="1400"/>
              <a:t>Augmenter la taille du jeu de données, on a seulement 1050 articles comme source</a:t>
            </a:r>
          </a:p>
          <a:p>
            <a:pPr marL="285750" indent="-285750" algn="just">
              <a:buFont typeface="Arial" panose="020B0604020202020204" pitchFamily="34" charset="0"/>
              <a:buChar char="•"/>
            </a:pPr>
            <a:r>
              <a:rPr lang="fr-FR" sz="1400"/>
              <a:t>Tester d'autres méthodes de détection des </a:t>
            </a:r>
            <a:r>
              <a:rPr lang="fr-FR" sz="1400" err="1"/>
              <a:t>features</a:t>
            </a:r>
            <a:r>
              <a:rPr lang="fr-FR" sz="1400"/>
              <a:t> sur les données visuelles (SURF, ORB, FAST, BRIEF)</a:t>
            </a:r>
          </a:p>
          <a:p>
            <a:pPr marL="285750" indent="-285750" algn="just">
              <a:buFont typeface="Arial" panose="020B0604020202020204" pitchFamily="34" charset="0"/>
              <a:buChar char="•"/>
            </a:pPr>
            <a:r>
              <a:rPr lang="fr-FR" sz="1400"/>
              <a:t>Tester des modèles de </a:t>
            </a:r>
            <a:r>
              <a:rPr lang="fr-FR" sz="1400" err="1"/>
              <a:t>transfer</a:t>
            </a:r>
            <a:r>
              <a:rPr lang="fr-FR" sz="1400"/>
              <a:t> </a:t>
            </a:r>
            <a:r>
              <a:rPr lang="fr-FR" sz="1400" err="1"/>
              <a:t>learning</a:t>
            </a:r>
            <a:r>
              <a:rPr lang="fr-FR" sz="1400"/>
              <a:t> sur les données textuelles (BERT)</a:t>
            </a:r>
          </a:p>
          <a:p>
            <a:pPr marL="285750" indent="-285750" algn="just">
              <a:buFont typeface="Arial" panose="020B0604020202020204" pitchFamily="34" charset="0"/>
              <a:buChar char="•"/>
            </a:pPr>
            <a:r>
              <a:rPr lang="fr-FR" sz="1400"/>
              <a:t>Tester d'autres modèles de </a:t>
            </a:r>
            <a:r>
              <a:rPr lang="fr-FR" sz="1400" err="1"/>
              <a:t>transfer</a:t>
            </a:r>
            <a:r>
              <a:rPr lang="fr-FR" sz="1400"/>
              <a:t> </a:t>
            </a:r>
            <a:r>
              <a:rPr lang="fr-FR" sz="1400" err="1"/>
              <a:t>learning</a:t>
            </a:r>
            <a:r>
              <a:rPr lang="fr-FR" sz="1400"/>
              <a:t> sur les données visuelles (VGG19)</a:t>
            </a:r>
          </a:p>
        </p:txBody>
      </p:sp>
      <p:pic>
        <p:nvPicPr>
          <p:cNvPr id="5122" name="Picture 2">
            <a:extLst>
              <a:ext uri="{FF2B5EF4-FFF2-40B4-BE49-F238E27FC236}">
                <a16:creationId xmlns:a16="http://schemas.microsoft.com/office/drawing/2014/main" id="{B0838B7D-A502-4B6C-B9AC-8A4D2E9C3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649" y="3768160"/>
            <a:ext cx="4533463" cy="23321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1" y="294006"/>
            <a:ext cx="2477193" cy="620390"/>
          </a:xfrm>
        </p:spPr>
        <p:txBody>
          <a:bodyPr>
            <a:normAutofit/>
          </a:bodyPr>
          <a:lstStyle/>
          <a:p>
            <a:r>
              <a:rPr lang="fr-FR" sz="2800" b="1"/>
              <a:t>Programme</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C352528C-D4D6-4BF9-8EEF-E0C1B831AECC}"/>
              </a:ext>
            </a:extLst>
          </p:cNvPr>
          <p:cNvSpPr>
            <a:spLocks noChangeAspect="1"/>
          </p:cNvSpPr>
          <p:nvPr/>
        </p:nvSpPr>
        <p:spPr>
          <a:xfrm rot="5400000">
            <a:off x="4086225" y="1722400"/>
            <a:ext cx="3967200" cy="3967200"/>
          </a:xfrm>
          <a:prstGeom prst="blockArc">
            <a:avLst>
              <a:gd name="adj1" fmla="val 9405396"/>
              <a:gd name="adj2" fmla="val 1625939"/>
              <a:gd name="adj3" fmla="val 14581"/>
            </a:avLst>
          </a:prstGeom>
          <a:solidFill>
            <a:srgbClr val="78EE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073534" y="2857499"/>
            <a:ext cx="1695450" cy="1695450"/>
          </a:xfrm>
          <a:prstGeom prst="ellipse">
            <a:avLst/>
          </a:prstGeom>
          <a:solidFill>
            <a:srgbClr val="06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entury Gothic"/>
                <a:ea typeface="+mn-ea"/>
                <a:cs typeface="+mn-cs"/>
              </a:rPr>
              <a:t>PROJET</a:t>
            </a:r>
          </a:p>
        </p:txBody>
      </p:sp>
      <p:grpSp>
        <p:nvGrpSpPr>
          <p:cNvPr id="3" name="Group 2">
            <a:extLst>
              <a:ext uri="{FF2B5EF4-FFF2-40B4-BE49-F238E27FC236}">
                <a16:creationId xmlns:a16="http://schemas.microsoft.com/office/drawing/2014/main" id="{404B3135-CAB4-480A-BD0D-0DE0A5055628}"/>
              </a:ext>
            </a:extLst>
          </p:cNvPr>
          <p:cNvGrpSpPr/>
          <p:nvPr/>
        </p:nvGrpSpPr>
        <p:grpSpPr>
          <a:xfrm>
            <a:off x="7205929" y="2659039"/>
            <a:ext cx="3660775" cy="939800"/>
            <a:chOff x="7581900" y="3235324"/>
            <a:chExt cx="3660775" cy="939800"/>
          </a:xfrm>
          <a:solidFill>
            <a:srgbClr val="78EEA3"/>
          </a:solidFill>
        </p:grpSpPr>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7581900" y="3334726"/>
              <a:ext cx="3660775" cy="740997"/>
            </a:xfrm>
            <a:prstGeom prst="roundRect">
              <a:avLst>
                <a:gd name="adj" fmla="val 50000"/>
              </a:avLst>
            </a:prstGeom>
            <a:solidFill>
              <a:srgbClr val="06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white"/>
                  </a:solidFill>
                  <a:effectLst/>
                  <a:uLnTx/>
                  <a:uFillTx/>
                  <a:latin typeface="Segoe UI Light"/>
                  <a:ea typeface="+mn-ea"/>
                  <a:cs typeface="+mn-cs"/>
                </a:rPr>
                <a:t>             Données textuelles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7581900" y="3235324"/>
              <a:ext cx="939800" cy="939800"/>
            </a:xfrm>
            <a:prstGeom prst="ellipse">
              <a:avLst/>
            </a:prstGeom>
            <a:solidFill>
              <a:srgbClr val="745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7883525" y="3531386"/>
              <a:ext cx="347679" cy="347676"/>
              <a:chOff x="4319588" y="2492377"/>
              <a:chExt cx="287338" cy="287336"/>
            </a:xfrm>
            <a:grp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7"/>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grpSp>
      </p:grpSp>
      <p:grpSp>
        <p:nvGrpSpPr>
          <p:cNvPr id="5" name="Group 4">
            <a:extLst>
              <a:ext uri="{FF2B5EF4-FFF2-40B4-BE49-F238E27FC236}">
                <a16:creationId xmlns:a16="http://schemas.microsoft.com/office/drawing/2014/main" id="{EB29A058-08CE-4743-B414-0555C1387353}"/>
              </a:ext>
            </a:extLst>
          </p:cNvPr>
          <p:cNvGrpSpPr/>
          <p:nvPr/>
        </p:nvGrpSpPr>
        <p:grpSpPr>
          <a:xfrm>
            <a:off x="6355421" y="1514474"/>
            <a:ext cx="3663786" cy="939800"/>
            <a:chOff x="6943725" y="1514474"/>
            <a:chExt cx="3663786" cy="939800"/>
          </a:xfrm>
        </p:grpSpPr>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6946736" y="1613876"/>
              <a:ext cx="3660775" cy="740997"/>
            </a:xfrm>
            <a:prstGeom prst="roundRect">
              <a:avLst>
                <a:gd name="adj" fmla="val 50000"/>
              </a:avLst>
            </a:prstGeom>
            <a:solidFill>
              <a:srgbClr val="06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white"/>
                  </a:solidFill>
                  <a:effectLst/>
                  <a:uLnTx/>
                  <a:uFillTx/>
                  <a:latin typeface="Segoe UI Light"/>
                  <a:ea typeface="+mn-ea"/>
                  <a:cs typeface="+mn-cs"/>
                </a:rPr>
                <a:t>Problématique</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6943725" y="1514474"/>
              <a:ext cx="939800" cy="939800"/>
            </a:xfrm>
            <a:prstGeom prst="ellipse">
              <a:avLst/>
            </a:prstGeom>
            <a:solidFill>
              <a:srgbClr val="745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236142" y="1811495"/>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grpSp>
      <p:grpSp>
        <p:nvGrpSpPr>
          <p:cNvPr id="2" name="Group 1">
            <a:extLst>
              <a:ext uri="{FF2B5EF4-FFF2-40B4-BE49-F238E27FC236}">
                <a16:creationId xmlns:a16="http://schemas.microsoft.com/office/drawing/2014/main" id="{B35F3D7C-F69F-4693-A1E6-0009A8D1850A}"/>
              </a:ext>
            </a:extLst>
          </p:cNvPr>
          <p:cNvGrpSpPr/>
          <p:nvPr/>
        </p:nvGrpSpPr>
        <p:grpSpPr>
          <a:xfrm>
            <a:off x="6353828" y="4956174"/>
            <a:ext cx="3665379" cy="939800"/>
            <a:chOff x="6939121" y="4951432"/>
            <a:chExt cx="3665379" cy="939800"/>
          </a:xfrm>
        </p:grpSpPr>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6943725" y="5050834"/>
              <a:ext cx="3660775" cy="740997"/>
            </a:xfrm>
            <a:prstGeom prst="roundRect">
              <a:avLst>
                <a:gd name="adj" fmla="val 50000"/>
              </a:avLst>
            </a:prstGeom>
            <a:solidFill>
              <a:srgbClr val="06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Light"/>
                  <a:ea typeface="+mn-ea"/>
                  <a:cs typeface="+mn-cs"/>
                </a:rPr>
                <a:t>            </a:t>
              </a:r>
              <a:r>
                <a:rPr lang="fr-FR">
                  <a:solidFill>
                    <a:prstClr val="white"/>
                  </a:solidFill>
                  <a:latin typeface="Segoe UI Light"/>
                </a:rPr>
                <a:t>Résultats</a:t>
              </a: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6939121" y="4951432"/>
              <a:ext cx="939800" cy="939800"/>
            </a:xfrm>
            <a:prstGeom prst="ellipse">
              <a:avLst/>
            </a:prstGeom>
            <a:solidFill>
              <a:srgbClr val="745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243827" y="5251334"/>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grpSp>
      </p:grpSp>
      <p:grpSp>
        <p:nvGrpSpPr>
          <p:cNvPr id="24" name="Group 23">
            <a:extLst>
              <a:ext uri="{FF2B5EF4-FFF2-40B4-BE49-F238E27FC236}">
                <a16:creationId xmlns:a16="http://schemas.microsoft.com/office/drawing/2014/main" id="{94D7FE97-0554-4530-AB02-1CC67D0518A8}"/>
              </a:ext>
            </a:extLst>
          </p:cNvPr>
          <p:cNvGrpSpPr/>
          <p:nvPr/>
        </p:nvGrpSpPr>
        <p:grpSpPr>
          <a:xfrm>
            <a:off x="7205929" y="3791252"/>
            <a:ext cx="3660775" cy="939800"/>
            <a:chOff x="7581900" y="3235324"/>
            <a:chExt cx="3660775" cy="939800"/>
          </a:xfrm>
          <a:solidFill>
            <a:srgbClr val="78EEA3"/>
          </a:solidFill>
        </p:grpSpPr>
        <p:sp>
          <p:nvSpPr>
            <p:cNvPr id="35" name="Rectangle: Rounded Corners 34">
              <a:extLst>
                <a:ext uri="{FF2B5EF4-FFF2-40B4-BE49-F238E27FC236}">
                  <a16:creationId xmlns:a16="http://schemas.microsoft.com/office/drawing/2014/main" id="{95E6A0A5-E620-4A1E-A118-51BF0D8FA636}"/>
                </a:ext>
                <a:ext uri="{C183D7F6-B498-43B3-948B-1728B52AA6E4}">
                  <adec:decorative xmlns:adec="http://schemas.microsoft.com/office/drawing/2017/decorative" val="1"/>
                </a:ext>
              </a:extLst>
            </p:cNvPr>
            <p:cNvSpPr/>
            <p:nvPr/>
          </p:nvSpPr>
          <p:spPr>
            <a:xfrm>
              <a:off x="7581900" y="3334726"/>
              <a:ext cx="3660775" cy="740997"/>
            </a:xfrm>
            <a:prstGeom prst="roundRect">
              <a:avLst>
                <a:gd name="adj" fmla="val 50000"/>
              </a:avLst>
            </a:prstGeom>
            <a:solidFill>
              <a:srgbClr val="063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a:solidFill>
                    <a:prstClr val="white"/>
                  </a:solidFill>
                  <a:latin typeface="Segoe UI Light"/>
                </a:rPr>
                <a:t>         Données visuelles</a:t>
              </a:r>
              <a:endParaRPr kumimoji="0" lang="fr-FR"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9" name="Oval 38">
              <a:extLst>
                <a:ext uri="{FF2B5EF4-FFF2-40B4-BE49-F238E27FC236}">
                  <a16:creationId xmlns:a16="http://schemas.microsoft.com/office/drawing/2014/main" id="{47451DB4-9C6B-4412-B642-AC64DC10F32F}"/>
                </a:ext>
                <a:ext uri="{C183D7F6-B498-43B3-948B-1728B52AA6E4}">
                  <adec:decorative xmlns:adec="http://schemas.microsoft.com/office/drawing/2017/decorative" val="1"/>
                </a:ext>
              </a:extLst>
            </p:cNvPr>
            <p:cNvSpPr/>
            <p:nvPr/>
          </p:nvSpPr>
          <p:spPr>
            <a:xfrm>
              <a:off x="7581900" y="3235324"/>
              <a:ext cx="939800" cy="939800"/>
            </a:xfrm>
            <a:prstGeom prst="ellipse">
              <a:avLst/>
            </a:prstGeom>
            <a:solidFill>
              <a:srgbClr val="745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nvGrpSpPr>
            <p:cNvPr id="40" name="Group 39" descr="Icons of bar chart and line graph.">
              <a:extLst>
                <a:ext uri="{FF2B5EF4-FFF2-40B4-BE49-F238E27FC236}">
                  <a16:creationId xmlns:a16="http://schemas.microsoft.com/office/drawing/2014/main" id="{989F6428-316D-48E0-B54C-F7E1B8C1CE9D}"/>
                </a:ext>
              </a:extLst>
            </p:cNvPr>
            <p:cNvGrpSpPr/>
            <p:nvPr/>
          </p:nvGrpSpPr>
          <p:grpSpPr>
            <a:xfrm>
              <a:off x="7883525" y="3531386"/>
              <a:ext cx="347679" cy="347676"/>
              <a:chOff x="4319588" y="2492377"/>
              <a:chExt cx="287338" cy="287336"/>
            </a:xfrm>
            <a:grpFill/>
          </p:grpSpPr>
          <p:sp>
            <p:nvSpPr>
              <p:cNvPr id="41" name="Freeform 372">
                <a:extLst>
                  <a:ext uri="{FF2B5EF4-FFF2-40B4-BE49-F238E27FC236}">
                    <a16:creationId xmlns:a16="http://schemas.microsoft.com/office/drawing/2014/main" id="{11C9D088-29C3-4307-8D89-F2D3FA42D1C1}"/>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42" name="Freeform 373">
                <a:extLst>
                  <a:ext uri="{FF2B5EF4-FFF2-40B4-BE49-F238E27FC236}">
                    <a16:creationId xmlns:a16="http://schemas.microsoft.com/office/drawing/2014/main" id="{7554E9AA-D761-41A9-830F-241279698C6B}"/>
                  </a:ext>
                </a:extLst>
              </p:cNvPr>
              <p:cNvSpPr>
                <a:spLocks/>
              </p:cNvSpPr>
              <p:nvPr/>
            </p:nvSpPr>
            <p:spPr bwMode="auto">
              <a:xfrm>
                <a:off x="4338638" y="2492377"/>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grpSp>
      </p:grp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2</a:t>
            </a:fld>
            <a:endParaRPr lang="en-US"/>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zigZag">
          <a:fgClr>
            <a:srgbClr val="063566"/>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pic>
        <p:nvPicPr>
          <p:cNvPr id="2" name="Picture 4" descr="OpenClassRooms - BioLibre">
            <a:extLst>
              <a:ext uri="{FF2B5EF4-FFF2-40B4-BE49-F238E27FC236}">
                <a16:creationId xmlns:a16="http://schemas.microsoft.com/office/drawing/2014/main" id="{708D2E9B-149A-4637-BAD9-437AA93B4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596" y="3356630"/>
            <a:ext cx="1078807" cy="1078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5779491" cy="620390"/>
          </a:xfrm>
        </p:spPr>
        <p:txBody>
          <a:bodyPr>
            <a:noAutofit/>
          </a:bodyPr>
          <a:lstStyle/>
          <a:p>
            <a:r>
              <a:rPr lang="fr-FR" sz="2800" b="1"/>
              <a:t>Problématique – Présentation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3</a:t>
            </a:fld>
            <a:endParaRPr lang="en-US"/>
          </a:p>
        </p:txBody>
      </p:sp>
      <p:sp>
        <p:nvSpPr>
          <p:cNvPr id="43" name="TextBox 42">
            <a:extLst>
              <a:ext uri="{FF2B5EF4-FFF2-40B4-BE49-F238E27FC236}">
                <a16:creationId xmlns:a16="http://schemas.microsoft.com/office/drawing/2014/main" id="{8817A6E4-2D40-4D31-8310-11323C97D3DF}"/>
              </a:ext>
            </a:extLst>
          </p:cNvPr>
          <p:cNvSpPr txBox="1"/>
          <p:nvPr/>
        </p:nvSpPr>
        <p:spPr>
          <a:xfrm>
            <a:off x="228599" y="1859349"/>
            <a:ext cx="7877176" cy="1107996"/>
          </a:xfrm>
          <a:prstGeom prst="rect">
            <a:avLst/>
          </a:prstGeom>
          <a:noFill/>
        </p:spPr>
        <p:txBody>
          <a:bodyPr wrap="square" lIns="0" rIns="0" rtlCol="0" anchor="ctr" anchorCtr="0">
            <a:spAutoFit/>
          </a:bodyPr>
          <a:lstStyle/>
          <a:p>
            <a:pPr algn="just"/>
            <a:r>
              <a:rPr lang="fr-FR" b="1"/>
              <a:t>Objectifs :</a:t>
            </a:r>
          </a:p>
          <a:p>
            <a:pPr marL="285750" indent="-285750" algn="just">
              <a:buFont typeface="Arial" panose="020B0604020202020204" pitchFamily="34" charset="0"/>
              <a:buChar char="•"/>
            </a:pPr>
            <a:r>
              <a:rPr lang="fr-FR" sz="1600"/>
              <a:t>Faciliter la mise en ligne de nouveaux articles et la recherche de produits automatisant la tâche d’attribution de la catégorie d’un article</a:t>
            </a:r>
          </a:p>
          <a:p>
            <a:pPr marL="285750" indent="-285750" algn="just">
              <a:buFont typeface="Arial" panose="020B0604020202020204" pitchFamily="34" charset="0"/>
              <a:buChar char="•"/>
            </a:pPr>
            <a:r>
              <a:rPr lang="fr-FR" sz="1600"/>
              <a:t>Améliorer l’expérience utilisateur et fiabiliser la catégorisation des produits</a:t>
            </a:r>
          </a:p>
        </p:txBody>
      </p:sp>
      <p:sp>
        <p:nvSpPr>
          <p:cNvPr id="44" name="TextBox 43">
            <a:extLst>
              <a:ext uri="{FF2B5EF4-FFF2-40B4-BE49-F238E27FC236}">
                <a16:creationId xmlns:a16="http://schemas.microsoft.com/office/drawing/2014/main" id="{1EBACD33-43D6-4234-B73B-1B7DE19E979D}"/>
              </a:ext>
            </a:extLst>
          </p:cNvPr>
          <p:cNvSpPr txBox="1"/>
          <p:nvPr/>
        </p:nvSpPr>
        <p:spPr>
          <a:xfrm>
            <a:off x="228600" y="3299726"/>
            <a:ext cx="7877175" cy="861774"/>
          </a:xfrm>
          <a:prstGeom prst="rect">
            <a:avLst/>
          </a:prstGeom>
          <a:noFill/>
        </p:spPr>
        <p:txBody>
          <a:bodyPr wrap="square" lIns="0" rIns="0" anchor="ctr" anchorCtr="0">
            <a:spAutoFit/>
          </a:bodyPr>
          <a:lstStyle/>
          <a:p>
            <a:pPr algn="just"/>
            <a:r>
              <a:rPr lang="fr-FR" b="1"/>
              <a:t>Mission :</a:t>
            </a:r>
          </a:p>
          <a:p>
            <a:pPr marL="285750" indent="-285750" algn="just">
              <a:buFont typeface="Arial" panose="020B0604020202020204" pitchFamily="34" charset="0"/>
              <a:buChar char="•"/>
            </a:pPr>
            <a:r>
              <a:rPr lang="fr-FR" sz="1600"/>
              <a:t>Réaliser un étude de faisabilité d’un moteur de classification d’articles à partir de leur image et description</a:t>
            </a:r>
          </a:p>
        </p:txBody>
      </p:sp>
      <p:pic>
        <p:nvPicPr>
          <p:cNvPr id="5" name="Picture 4" descr="Icon&#10;&#10;Description automatically generated">
            <a:extLst>
              <a:ext uri="{FF2B5EF4-FFF2-40B4-BE49-F238E27FC236}">
                <a16:creationId xmlns:a16="http://schemas.microsoft.com/office/drawing/2014/main" id="{6D160475-CEC7-41F7-A166-A0D2888F8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725" y="3811724"/>
            <a:ext cx="1753200" cy="1753200"/>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AEC153E-90CD-4442-B0B5-D997E2EED812}"/>
              </a:ext>
            </a:extLst>
          </p:cNvPr>
          <p:cNvSpPr txBox="1"/>
          <p:nvPr/>
        </p:nvSpPr>
        <p:spPr>
          <a:xfrm>
            <a:off x="228599" y="911415"/>
            <a:ext cx="7877176" cy="615553"/>
          </a:xfrm>
          <a:prstGeom prst="rect">
            <a:avLst/>
          </a:prstGeom>
          <a:noFill/>
        </p:spPr>
        <p:txBody>
          <a:bodyPr wrap="square" lIns="0" rIns="0" rtlCol="0" anchor="ctr" anchorCtr="0">
            <a:spAutoFit/>
          </a:bodyPr>
          <a:lstStyle/>
          <a:p>
            <a:pPr algn="just"/>
            <a:r>
              <a:rPr lang="fr-FR" b="1"/>
              <a:t>Contexte :</a:t>
            </a:r>
          </a:p>
          <a:p>
            <a:pPr marL="285750" indent="-285750" algn="just">
              <a:buFont typeface="Arial" panose="020B0604020202020204" pitchFamily="34" charset="0"/>
              <a:buChar char="•"/>
            </a:pPr>
            <a:r>
              <a:rPr lang="fr-FR" sz="1600"/>
              <a:t>L'entreprise Place de marché souhaite lancer une marketplace e-commerce </a:t>
            </a:r>
          </a:p>
        </p:txBody>
      </p:sp>
      <p:pic>
        <p:nvPicPr>
          <p:cNvPr id="7" name="Picture 6">
            <a:extLst>
              <a:ext uri="{FF2B5EF4-FFF2-40B4-BE49-F238E27FC236}">
                <a16:creationId xmlns:a16="http://schemas.microsoft.com/office/drawing/2014/main" id="{BC3BB1AC-95EF-4984-BD37-D6966B40FB82}"/>
              </a:ext>
            </a:extLst>
          </p:cNvPr>
          <p:cNvPicPr>
            <a:picLocks noChangeAspect="1"/>
          </p:cNvPicPr>
          <p:nvPr/>
        </p:nvPicPr>
        <p:blipFill>
          <a:blip r:embed="rId4"/>
          <a:stretch>
            <a:fillRect/>
          </a:stretch>
        </p:blipFill>
        <p:spPr>
          <a:xfrm>
            <a:off x="9128745" y="911415"/>
            <a:ext cx="2039159" cy="175320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4F6660B4-DE33-4F1E-B3A1-72626BA396EC}"/>
              </a:ext>
            </a:extLst>
          </p:cNvPr>
          <p:cNvSpPr txBox="1"/>
          <p:nvPr/>
        </p:nvSpPr>
        <p:spPr>
          <a:xfrm>
            <a:off x="228600" y="4493881"/>
            <a:ext cx="7877175" cy="615553"/>
          </a:xfrm>
          <a:prstGeom prst="rect">
            <a:avLst/>
          </a:prstGeom>
          <a:noFill/>
        </p:spPr>
        <p:txBody>
          <a:bodyPr wrap="square" lIns="0" tIns="45720" rIns="0" bIns="45720" anchor="ctr" anchorCtr="0">
            <a:spAutoFit/>
          </a:bodyPr>
          <a:lstStyle/>
          <a:p>
            <a:pPr algn="just"/>
            <a:r>
              <a:rPr lang="fr-FR" b="1"/>
              <a:t>Sources :</a:t>
            </a:r>
          </a:p>
          <a:p>
            <a:pPr marL="285750" indent="-285750" algn="just">
              <a:buFont typeface="Arial" panose="020B0604020202020204" pitchFamily="34" charset="0"/>
              <a:buChar char="•"/>
            </a:pPr>
            <a:r>
              <a:rPr lang="fr-FR" sz="1600"/>
              <a:t>Base de données contenant 1050 produits avec leur description, catégorie et image </a:t>
            </a:r>
          </a:p>
        </p:txBody>
      </p:sp>
      <p:sp>
        <p:nvSpPr>
          <p:cNvPr id="17" name="TextBox 16">
            <a:extLst>
              <a:ext uri="{FF2B5EF4-FFF2-40B4-BE49-F238E27FC236}">
                <a16:creationId xmlns:a16="http://schemas.microsoft.com/office/drawing/2014/main" id="{6DCC6396-E449-4AAD-BB9D-CE1CBDDF40E1}"/>
              </a:ext>
            </a:extLst>
          </p:cNvPr>
          <p:cNvSpPr txBox="1"/>
          <p:nvPr/>
        </p:nvSpPr>
        <p:spPr>
          <a:xfrm>
            <a:off x="228600" y="5441814"/>
            <a:ext cx="7877175" cy="861774"/>
          </a:xfrm>
          <a:prstGeom prst="rect">
            <a:avLst/>
          </a:prstGeom>
          <a:noFill/>
        </p:spPr>
        <p:txBody>
          <a:bodyPr wrap="square" lIns="0" rIns="0" anchor="ctr" anchorCtr="0">
            <a:spAutoFit/>
          </a:bodyPr>
          <a:lstStyle/>
          <a:p>
            <a:pPr algn="just"/>
            <a:r>
              <a:rPr lang="fr-FR" b="1"/>
              <a:t>Contraintes :</a:t>
            </a:r>
          </a:p>
          <a:p>
            <a:pPr marL="285750" indent="-285750" algn="just">
              <a:buFont typeface="Arial" panose="020B0604020202020204" pitchFamily="34" charset="0"/>
              <a:buChar char="•"/>
            </a:pPr>
            <a:r>
              <a:rPr lang="fr-FR" sz="1600"/>
              <a:t>Mettre en œuvre a minima un algorithme de type SIFT/ORB/SURF</a:t>
            </a:r>
          </a:p>
          <a:p>
            <a:pPr marL="285750" indent="-285750" algn="just">
              <a:buFont typeface="Arial" panose="020B0604020202020204" pitchFamily="34" charset="0"/>
              <a:buChar char="•"/>
            </a:pPr>
            <a:r>
              <a:rPr lang="fr-FR" sz="1600"/>
              <a:t>Un algorithme de type CNN Transfer Learning peut être utilisé en complément</a:t>
            </a:r>
          </a:p>
        </p:txBody>
      </p:sp>
    </p:spTree>
    <p:extLst>
      <p:ext uri="{BB962C8B-B14F-4D97-AF65-F5344CB8AC3E}">
        <p14:creationId xmlns:p14="http://schemas.microsoft.com/office/powerpoint/2010/main" val="290611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1" y="294006"/>
            <a:ext cx="5189182" cy="620390"/>
          </a:xfrm>
        </p:spPr>
        <p:txBody>
          <a:bodyPr>
            <a:normAutofit/>
          </a:bodyPr>
          <a:lstStyle/>
          <a:p>
            <a:r>
              <a:rPr lang="fr-FR" sz="2800" b="1"/>
              <a:t>Problématique – Etapes</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4</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599" y="911415"/>
            <a:ext cx="7877176" cy="1200329"/>
          </a:xfrm>
          <a:prstGeom prst="rect">
            <a:avLst/>
          </a:prstGeom>
          <a:noFill/>
        </p:spPr>
        <p:txBody>
          <a:bodyPr wrap="square" lIns="0" tIns="45720" rIns="0" bIns="45720" rtlCol="0" anchor="ctr" anchorCtr="0">
            <a:spAutoFit/>
          </a:bodyPr>
          <a:lstStyle/>
          <a:p>
            <a:pPr algn="just"/>
            <a:r>
              <a:rPr lang="fr-FR" b="1"/>
              <a:t>Interprétation :</a:t>
            </a:r>
          </a:p>
          <a:p>
            <a:pPr marL="285750" indent="-285750" algn="just">
              <a:buFont typeface="Arial" panose="020B0604020202020204" pitchFamily="34" charset="0"/>
              <a:buChar char="•"/>
            </a:pPr>
            <a:r>
              <a:rPr lang="fr-FR"/>
              <a:t>Exploration des données et choix des </a:t>
            </a:r>
            <a:r>
              <a:rPr lang="fr-FR" err="1"/>
              <a:t>features</a:t>
            </a:r>
            <a:r>
              <a:rPr lang="fr-FR"/>
              <a:t> adaptés</a:t>
            </a:r>
            <a:endParaRPr lang="fr-FR">
              <a:cs typeface="Segoe UI Light"/>
            </a:endParaRPr>
          </a:p>
          <a:p>
            <a:pPr marL="285750" indent="-285750" algn="just">
              <a:buFont typeface="Arial" panose="020B0604020202020204" pitchFamily="34" charset="0"/>
              <a:buChar char="•"/>
            </a:pPr>
            <a:r>
              <a:rPr lang="fr-FR"/>
              <a:t>Classification non-supervisée avec des clusters qui devront être explicables et réutilisables par l’équipe marketing</a:t>
            </a:r>
          </a:p>
        </p:txBody>
      </p:sp>
      <p:graphicFrame>
        <p:nvGraphicFramePr>
          <p:cNvPr id="3" name="Diagram 2">
            <a:extLst>
              <a:ext uri="{FF2B5EF4-FFF2-40B4-BE49-F238E27FC236}">
                <a16:creationId xmlns:a16="http://schemas.microsoft.com/office/drawing/2014/main" id="{3A539E49-EF13-4C0F-88F1-05273D8938AC}"/>
              </a:ext>
            </a:extLst>
          </p:cNvPr>
          <p:cNvGraphicFramePr/>
          <p:nvPr>
            <p:extLst>
              <p:ext uri="{D42A27DB-BD31-4B8C-83A1-F6EECF244321}">
                <p14:modId xmlns:p14="http://schemas.microsoft.com/office/powerpoint/2010/main" val="8514750"/>
              </p:ext>
            </p:extLst>
          </p:nvPr>
        </p:nvGraphicFramePr>
        <p:xfrm>
          <a:off x="514112" y="2637779"/>
          <a:ext cx="11163775"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Icon&#10;&#10;Description automatically generated">
            <a:extLst>
              <a:ext uri="{FF2B5EF4-FFF2-40B4-BE49-F238E27FC236}">
                <a16:creationId xmlns:a16="http://schemas.microsoft.com/office/drawing/2014/main" id="{37192430-E306-4ECC-BAEA-D13E12229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2244" y="3996512"/>
            <a:ext cx="1440000" cy="1440000"/>
          </a:xfrm>
          <a:prstGeom prst="rect">
            <a:avLst/>
          </a:prstGeom>
          <a:effectLst>
            <a:outerShdw blurRad="50800" dist="38100" dir="2700000" algn="tl" rotWithShape="0">
              <a:prstClr val="black">
                <a:alpha val="40000"/>
              </a:prstClr>
            </a:outerShdw>
          </a:effectLst>
        </p:spPr>
      </p:pic>
      <p:pic>
        <p:nvPicPr>
          <p:cNvPr id="17" name="Picture 16" descr="Icon&#10;&#10;Description automatically generated">
            <a:extLst>
              <a:ext uri="{FF2B5EF4-FFF2-40B4-BE49-F238E27FC236}">
                <a16:creationId xmlns:a16="http://schemas.microsoft.com/office/drawing/2014/main" id="{1CE6221F-2F24-4505-8B32-06BD6C706D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869" y="3996512"/>
            <a:ext cx="1440000" cy="144000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a:extLst>
              <a:ext uri="{FF2B5EF4-FFF2-40B4-BE49-F238E27FC236}">
                <a16:creationId xmlns:a16="http://schemas.microsoft.com/office/drawing/2014/main" id="{6960A536-F62F-4F3B-9DC9-0C17E830E5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39441" y="3996512"/>
            <a:ext cx="1440000" cy="1440000"/>
          </a:xfrm>
          <a:prstGeom prst="rect">
            <a:avLst/>
          </a:prstGeom>
          <a:effectLst>
            <a:outerShdw blurRad="50800" dist="38100" dir="2700000" algn="tl" rotWithShape="0">
              <a:prstClr val="black">
                <a:alpha val="40000"/>
              </a:prstClr>
            </a:outerShdw>
          </a:effectLst>
        </p:spPr>
      </p:pic>
      <p:pic>
        <p:nvPicPr>
          <p:cNvPr id="10" name="Picture 9" descr="A picture containing icon&#10;&#10;Description automatically generated">
            <a:extLst>
              <a:ext uri="{FF2B5EF4-FFF2-40B4-BE49-F238E27FC236}">
                <a16:creationId xmlns:a16="http://schemas.microsoft.com/office/drawing/2014/main" id="{4CF6F864-C905-4D72-974D-5AC37C9A58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45047" y="3996512"/>
            <a:ext cx="1440000" cy="1440000"/>
          </a:xfrm>
          <a:prstGeom prst="rect">
            <a:avLst/>
          </a:prstGeom>
          <a:effectLst>
            <a:outerShdw blurRad="50800" dist="38100" dir="2700000" algn="tl" rotWithShape="0">
              <a:prstClr val="black">
                <a:alpha val="40000"/>
              </a:prstClr>
            </a:outerShdw>
          </a:effectLst>
        </p:spPr>
      </p:pic>
      <p:pic>
        <p:nvPicPr>
          <p:cNvPr id="19" name="Picture 18" descr="Icon&#10;&#10;Description automatically generated">
            <a:extLst>
              <a:ext uri="{FF2B5EF4-FFF2-40B4-BE49-F238E27FC236}">
                <a16:creationId xmlns:a16="http://schemas.microsoft.com/office/drawing/2014/main" id="{00E0789B-247F-48FB-93E2-2B2B38CFEE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0958" y="3996512"/>
            <a:ext cx="1440000" cy="144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2900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5883663" cy="620390"/>
          </a:xfrm>
        </p:spPr>
        <p:txBody>
          <a:bodyPr>
            <a:normAutofit/>
          </a:bodyPr>
          <a:lstStyle/>
          <a:p>
            <a:r>
              <a:rPr lang="fr-FR" sz="2800" b="1"/>
              <a:t>Problématique – Exploration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5</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599" y="914396"/>
            <a:ext cx="7877176" cy="1354217"/>
          </a:xfrm>
          <a:prstGeom prst="rect">
            <a:avLst/>
          </a:prstGeom>
          <a:noFill/>
        </p:spPr>
        <p:txBody>
          <a:bodyPr wrap="square" lIns="0" tIns="45720" rIns="0" bIns="45720" rtlCol="0" anchor="ctr">
            <a:spAutoFit/>
          </a:bodyPr>
          <a:lstStyle/>
          <a:p>
            <a:pPr algn="just"/>
            <a:r>
              <a:rPr lang="fr-FR" b="1"/>
              <a:t>Présentation des données :</a:t>
            </a:r>
          </a:p>
          <a:p>
            <a:pPr marL="285750" indent="-285750" algn="just">
              <a:buFont typeface="Arial" panose="020B0604020202020204" pitchFamily="34" charset="0"/>
              <a:buChar char="•"/>
            </a:pPr>
            <a:r>
              <a:rPr lang="fr-FR" sz="1600"/>
              <a:t>1050 articles</a:t>
            </a:r>
            <a:endParaRPr lang="fr-FR" sz="1600">
              <a:cs typeface="Segoe UI Light"/>
            </a:endParaRPr>
          </a:p>
          <a:p>
            <a:pPr marL="285750" indent="-285750" algn="just">
              <a:buFont typeface="Arial" panose="020B0604020202020204" pitchFamily="34" charset="0"/>
              <a:buChar char="•"/>
            </a:pPr>
            <a:r>
              <a:rPr lang="fr-FR" sz="1600"/>
              <a:t>Des colonnes contenant :</a:t>
            </a:r>
            <a:endParaRPr lang="fr-FR" sz="1600">
              <a:cs typeface="Segoe UI Light"/>
            </a:endParaRPr>
          </a:p>
          <a:p>
            <a:pPr marL="742950" lvl="1" indent="-285750" algn="just">
              <a:buFont typeface="Arial" panose="020B0604020202020204" pitchFamily="34" charset="0"/>
              <a:buChar char="•"/>
            </a:pPr>
            <a:r>
              <a:rPr lang="fr-FR" sz="1600"/>
              <a:t>Catégorisation par article avec plusieurs niveaux de détail</a:t>
            </a:r>
            <a:endParaRPr lang="fr-FR" sz="1600">
              <a:cs typeface="Segoe UI Light"/>
            </a:endParaRPr>
          </a:p>
          <a:p>
            <a:pPr marL="742950" lvl="1" indent="-285750" algn="just">
              <a:buFont typeface="Arial" panose="020B0604020202020204" pitchFamily="34" charset="0"/>
              <a:buChar char="•"/>
            </a:pPr>
            <a:r>
              <a:rPr lang="fr-FR" sz="1600"/>
              <a:t>Description détaillée de chaque article</a:t>
            </a:r>
          </a:p>
        </p:txBody>
      </p:sp>
      <p:pic>
        <p:nvPicPr>
          <p:cNvPr id="1026" name="Picture 2">
            <a:extLst>
              <a:ext uri="{FF2B5EF4-FFF2-40B4-BE49-F238E27FC236}">
                <a16:creationId xmlns:a16="http://schemas.microsoft.com/office/drawing/2014/main" id="{926ACBA3-7D7E-4F7B-9DF5-19E05660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2387295"/>
            <a:ext cx="5972175" cy="2476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descr="A picture containing black, device&#10;&#10;Description automatically generated">
            <a:extLst>
              <a:ext uri="{FF2B5EF4-FFF2-40B4-BE49-F238E27FC236}">
                <a16:creationId xmlns:a16="http://schemas.microsoft.com/office/drawing/2014/main" id="{8E627D52-AAA1-4013-8865-68DC7502E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768" y="3429000"/>
            <a:ext cx="1559378" cy="2160000"/>
          </a:xfrm>
          <a:prstGeom prst="rect">
            <a:avLst/>
          </a:prstGeom>
          <a:effectLst>
            <a:outerShdw blurRad="50800" dist="38100" dir="2700000" algn="tl" rotWithShape="0">
              <a:prstClr val="black">
                <a:alpha val="40000"/>
              </a:prstClr>
            </a:outerShdw>
          </a:effectLst>
        </p:spPr>
      </p:pic>
      <p:pic>
        <p:nvPicPr>
          <p:cNvPr id="12" name="Picture 11" descr="A stack of colorful towels&#10;&#10;Description automatically generated with low confidence">
            <a:extLst>
              <a:ext uri="{FF2B5EF4-FFF2-40B4-BE49-F238E27FC236}">
                <a16:creationId xmlns:a16="http://schemas.microsoft.com/office/drawing/2014/main" id="{8C1766B6-DE8A-44A8-80D8-E2629F640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262" y="1512544"/>
            <a:ext cx="1673018" cy="2160000"/>
          </a:xfrm>
          <a:prstGeom prst="rect">
            <a:avLst/>
          </a:prstGeom>
          <a:effectLst>
            <a:outerShdw blurRad="50800" dist="38100" dir="2700000" algn="tl" rotWithShape="0">
              <a:prstClr val="black">
                <a:alpha val="40000"/>
              </a:prstClr>
            </a:outerShdw>
          </a:effectLst>
        </p:spPr>
      </p:pic>
      <p:pic>
        <p:nvPicPr>
          <p:cNvPr id="16" name="Picture 15" descr="A picture containing text, battery&#10;&#10;Description automatically generated">
            <a:extLst>
              <a:ext uri="{FF2B5EF4-FFF2-40B4-BE49-F238E27FC236}">
                <a16:creationId xmlns:a16="http://schemas.microsoft.com/office/drawing/2014/main" id="{8F9D63A4-2D5F-4F3F-91DB-17C5383AA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569" y="4815931"/>
            <a:ext cx="2160000" cy="1613647"/>
          </a:xfrm>
          <a:prstGeom prst="rect">
            <a:avLst/>
          </a:prstGeom>
          <a:effectLst>
            <a:outerShdw blurRad="50800" dist="38100" dir="2700000" algn="tl" rotWithShape="0">
              <a:prstClr val="black">
                <a:alpha val="40000"/>
              </a:prstClr>
            </a:outerShdw>
          </a:effectLst>
        </p:spPr>
      </p:pic>
      <p:pic>
        <p:nvPicPr>
          <p:cNvPr id="20" name="Picture 19" descr="Engineering drawing&#10;&#10;Description automatically generated with low confidence">
            <a:extLst>
              <a:ext uri="{FF2B5EF4-FFF2-40B4-BE49-F238E27FC236}">
                <a16:creationId xmlns:a16="http://schemas.microsoft.com/office/drawing/2014/main" id="{7EB6E637-E28A-4DDD-8CC5-4A9482F73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583" y="604201"/>
            <a:ext cx="2245747" cy="2160000"/>
          </a:xfrm>
          <a:prstGeom prst="rect">
            <a:avLst/>
          </a:prstGeom>
          <a:effectLst>
            <a:outerShdw blurRad="50800" dist="38100" dir="2700000" algn="tl" rotWithShape="0">
              <a:prstClr val="black">
                <a:alpha val="40000"/>
              </a:prstClr>
            </a:outerShdw>
          </a:effectLst>
        </p:spPr>
      </p:pic>
      <p:pic>
        <p:nvPicPr>
          <p:cNvPr id="22" name="Picture 21" descr="A picture containing text, bottle, alcohol&#10;&#10;Description automatically generated">
            <a:extLst>
              <a:ext uri="{FF2B5EF4-FFF2-40B4-BE49-F238E27FC236}">
                <a16:creationId xmlns:a16="http://schemas.microsoft.com/office/drawing/2014/main" id="{919F1875-6117-4BFB-ABC4-9DF3EA6D8E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5775" y="4056219"/>
            <a:ext cx="1337237" cy="216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049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5883663" cy="620390"/>
          </a:xfrm>
        </p:spPr>
        <p:txBody>
          <a:bodyPr>
            <a:normAutofit/>
          </a:bodyPr>
          <a:lstStyle/>
          <a:p>
            <a:r>
              <a:rPr lang="fr-FR" sz="2800" b="1"/>
              <a:t>Problématique – Exploration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6</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599" y="914396"/>
            <a:ext cx="7877176" cy="861774"/>
          </a:xfrm>
          <a:prstGeom prst="rect">
            <a:avLst/>
          </a:prstGeom>
          <a:noFill/>
        </p:spPr>
        <p:txBody>
          <a:bodyPr wrap="square" lIns="0" tIns="45720" rIns="0" bIns="45720" rtlCol="0" anchor="ctr">
            <a:spAutoFit/>
          </a:bodyPr>
          <a:lstStyle/>
          <a:p>
            <a:pPr algn="just"/>
            <a:r>
              <a:rPr lang="fr-FR" b="1"/>
              <a:t>Descriptions des articles :</a:t>
            </a:r>
          </a:p>
          <a:p>
            <a:pPr marL="285750" indent="-285750" algn="just">
              <a:buFont typeface="Arial" panose="020B0604020202020204" pitchFamily="34" charset="0"/>
              <a:buChar char="•"/>
            </a:pPr>
            <a:r>
              <a:rPr lang="fr-FR" sz="1600"/>
              <a:t>Les articles sont distribués dans 7 catégories principales (colonne </a:t>
            </a:r>
            <a:r>
              <a:rPr lang="fr-FR" sz="1600" b="1"/>
              <a:t>cat_1</a:t>
            </a:r>
            <a:r>
              <a:rPr lang="fr-FR" sz="1600"/>
              <a:t>) et multiples sous-catégories (colonnes </a:t>
            </a:r>
            <a:r>
              <a:rPr lang="fr-FR" sz="1600" b="1"/>
              <a:t>cat_2</a:t>
            </a:r>
            <a:r>
              <a:rPr lang="fr-FR" sz="1600"/>
              <a:t> et </a:t>
            </a:r>
            <a:r>
              <a:rPr lang="fr-FR" sz="1600" b="1"/>
              <a:t>cat_3</a:t>
            </a:r>
            <a:r>
              <a:rPr lang="fr-FR" sz="1600"/>
              <a:t>)</a:t>
            </a:r>
            <a:endParaRPr lang="fr-FR" sz="1600">
              <a:cs typeface="Segoe UI Light"/>
            </a:endParaRPr>
          </a:p>
        </p:txBody>
      </p:sp>
      <p:pic>
        <p:nvPicPr>
          <p:cNvPr id="2050" name="Picture 2">
            <a:extLst>
              <a:ext uri="{FF2B5EF4-FFF2-40B4-BE49-F238E27FC236}">
                <a16:creationId xmlns:a16="http://schemas.microsoft.com/office/drawing/2014/main" id="{CADB4852-F263-4484-AADC-88F71C463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2393296"/>
            <a:ext cx="5867401" cy="30240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E257927-5EEA-4357-8332-B1E14CC90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925" y="2393296"/>
            <a:ext cx="5479475" cy="30240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27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5883663" cy="620390"/>
          </a:xfrm>
        </p:spPr>
        <p:txBody>
          <a:bodyPr>
            <a:normAutofit/>
          </a:bodyPr>
          <a:lstStyle/>
          <a:p>
            <a:r>
              <a:rPr lang="fr-FR" sz="2800" b="1"/>
              <a:t>Données Textuelles – Préparation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7</a:t>
            </a:fld>
            <a:endParaRPr lang="en-US"/>
          </a:p>
        </p:txBody>
      </p:sp>
      <p:sp>
        <p:nvSpPr>
          <p:cNvPr id="15" name="TextBox 14">
            <a:extLst>
              <a:ext uri="{FF2B5EF4-FFF2-40B4-BE49-F238E27FC236}">
                <a16:creationId xmlns:a16="http://schemas.microsoft.com/office/drawing/2014/main" id="{AAEC153E-90CD-4442-B0B5-D997E2EED812}"/>
              </a:ext>
            </a:extLst>
          </p:cNvPr>
          <p:cNvSpPr txBox="1"/>
          <p:nvPr/>
        </p:nvSpPr>
        <p:spPr>
          <a:xfrm>
            <a:off x="228599" y="914396"/>
            <a:ext cx="7877176" cy="369332"/>
          </a:xfrm>
          <a:prstGeom prst="rect">
            <a:avLst/>
          </a:prstGeom>
          <a:noFill/>
        </p:spPr>
        <p:txBody>
          <a:bodyPr wrap="square" lIns="0" rIns="0" rtlCol="0" anchor="ctr">
            <a:spAutoFit/>
          </a:bodyPr>
          <a:lstStyle/>
          <a:p>
            <a:pPr algn="just"/>
            <a:r>
              <a:rPr lang="fr-FR" b="1"/>
              <a:t>Traitements avec la librairie NLTK :</a:t>
            </a:r>
          </a:p>
        </p:txBody>
      </p:sp>
      <p:graphicFrame>
        <p:nvGraphicFramePr>
          <p:cNvPr id="79" name="Diagram 78">
            <a:extLst>
              <a:ext uri="{FF2B5EF4-FFF2-40B4-BE49-F238E27FC236}">
                <a16:creationId xmlns:a16="http://schemas.microsoft.com/office/drawing/2014/main" id="{5E70A127-C002-4C98-928B-4ECD20FC144A}"/>
              </a:ext>
            </a:extLst>
          </p:cNvPr>
          <p:cNvGraphicFramePr/>
          <p:nvPr>
            <p:extLst>
              <p:ext uri="{D42A27DB-BD31-4B8C-83A1-F6EECF244321}">
                <p14:modId xmlns:p14="http://schemas.microsoft.com/office/powerpoint/2010/main" val="262398659"/>
              </p:ext>
            </p:extLst>
          </p:nvPr>
        </p:nvGraphicFramePr>
        <p:xfrm>
          <a:off x="514112" y="1283728"/>
          <a:ext cx="11163775"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CCD9FD9-CDAA-447F-A8E5-712E6C58E6E8}"/>
              </a:ext>
            </a:extLst>
          </p:cNvPr>
          <p:cNvPicPr>
            <a:picLocks noChangeAspect="1"/>
          </p:cNvPicPr>
          <p:nvPr/>
        </p:nvPicPr>
        <p:blipFill>
          <a:blip r:embed="rId8"/>
          <a:stretch>
            <a:fillRect/>
          </a:stretch>
        </p:blipFill>
        <p:spPr>
          <a:xfrm>
            <a:off x="932729" y="2853389"/>
            <a:ext cx="10326540" cy="33913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24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6566570" cy="620390"/>
          </a:xfrm>
        </p:spPr>
        <p:txBody>
          <a:bodyPr>
            <a:normAutofit/>
          </a:bodyPr>
          <a:lstStyle/>
          <a:p>
            <a:r>
              <a:rPr lang="fr-FR" sz="2800" b="1"/>
              <a:t>Données Textuelles – Classification</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8</a:t>
            </a:fld>
            <a:endParaRPr lang="en-US"/>
          </a:p>
        </p:txBody>
      </p:sp>
      <p:sp>
        <p:nvSpPr>
          <p:cNvPr id="10" name="TextBox 9">
            <a:extLst>
              <a:ext uri="{FF2B5EF4-FFF2-40B4-BE49-F238E27FC236}">
                <a16:creationId xmlns:a16="http://schemas.microsoft.com/office/drawing/2014/main" id="{0ABC968B-689F-4E44-8724-41A32510E997}"/>
              </a:ext>
            </a:extLst>
          </p:cNvPr>
          <p:cNvSpPr txBox="1"/>
          <p:nvPr/>
        </p:nvSpPr>
        <p:spPr>
          <a:xfrm>
            <a:off x="228600" y="914396"/>
            <a:ext cx="6886800" cy="1600438"/>
          </a:xfrm>
          <a:prstGeom prst="rect">
            <a:avLst/>
          </a:prstGeom>
          <a:noFill/>
        </p:spPr>
        <p:txBody>
          <a:bodyPr wrap="square" lIns="0" tIns="45720" rIns="0" bIns="45720" rtlCol="0" anchor="ctr" anchorCtr="0">
            <a:spAutoFit/>
          </a:bodyPr>
          <a:lstStyle/>
          <a:p>
            <a:pPr algn="just"/>
            <a:r>
              <a:rPr lang="fr-FR" b="1"/>
              <a:t>Bag of </a:t>
            </a:r>
            <a:r>
              <a:rPr lang="fr-FR" b="1" err="1"/>
              <a:t>Words</a:t>
            </a:r>
            <a:r>
              <a:rPr lang="fr-FR" b="1"/>
              <a:t> (BOW) :</a:t>
            </a:r>
          </a:p>
          <a:p>
            <a:pPr marL="285750" indent="-285750" algn="just">
              <a:buFont typeface="Arial" panose="020B0604020202020204" pitchFamily="34" charset="0"/>
              <a:buChar char="•"/>
            </a:pPr>
            <a:r>
              <a:rPr lang="fr-FR" sz="1600"/>
              <a:t>La méthode consiste à créer un </a:t>
            </a:r>
            <a:r>
              <a:rPr lang="fr-FR" sz="1600" err="1"/>
              <a:t>dataframe</a:t>
            </a:r>
            <a:r>
              <a:rPr lang="fr-FR" sz="1600"/>
              <a:t> avec des colonnes pour chaque mot différent présent dans le corpus et à indiquer le nombre de fois qu’il apparaît dans chaque description de chaque article</a:t>
            </a:r>
            <a:endParaRPr lang="fr-FR" sz="1600">
              <a:cs typeface="Segoe UI Light"/>
            </a:endParaRPr>
          </a:p>
          <a:p>
            <a:pPr marL="285750" indent="-285750" algn="just">
              <a:buFont typeface="Arial" panose="020B0604020202020204" pitchFamily="34" charset="0"/>
              <a:buChar char="•"/>
            </a:pPr>
            <a:r>
              <a:rPr lang="fr-FR" sz="1600"/>
              <a:t>Avec une somme cumulée de variance du PCA à 80% on obtient un ARI de 0.386 utilisant K-</a:t>
            </a:r>
            <a:r>
              <a:rPr lang="fr-FR" sz="1600" err="1"/>
              <a:t>Means</a:t>
            </a:r>
            <a:r>
              <a:rPr lang="fr-FR" sz="1600"/>
              <a:t> sur </a:t>
            </a:r>
            <a:r>
              <a:rPr lang="fr-FR" sz="1600" err="1"/>
              <a:t>CountVectorizer</a:t>
            </a:r>
            <a:endParaRPr lang="fr-FR" sz="1600"/>
          </a:p>
        </p:txBody>
      </p:sp>
      <p:pic>
        <p:nvPicPr>
          <p:cNvPr id="1026" name="Picture 2">
            <a:extLst>
              <a:ext uri="{FF2B5EF4-FFF2-40B4-BE49-F238E27FC236}">
                <a16:creationId xmlns:a16="http://schemas.microsoft.com/office/drawing/2014/main" id="{1AAF3CC0-5500-49EA-8CA6-82E07C29C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92549"/>
            <a:ext cx="6781646" cy="28765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C188AAB-47D5-48F7-A762-9D3DFDF50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229" y="1475724"/>
            <a:ext cx="3702171" cy="37021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5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1CF1-BC08-49F8-B0F9-AAF98EC67450}"/>
              </a:ext>
            </a:extLst>
          </p:cNvPr>
          <p:cNvSpPr>
            <a:spLocks noGrp="1"/>
          </p:cNvSpPr>
          <p:nvPr>
            <p:ph type="title" idx="4294967295"/>
          </p:nvPr>
        </p:nvSpPr>
        <p:spPr>
          <a:xfrm>
            <a:off x="7850" y="294006"/>
            <a:ext cx="8602750" cy="620390"/>
          </a:xfrm>
        </p:spPr>
        <p:txBody>
          <a:bodyPr>
            <a:normAutofit fontScale="90000"/>
          </a:bodyPr>
          <a:lstStyle/>
          <a:p>
            <a:r>
              <a:rPr lang="fr-FR" sz="2800" b="1"/>
              <a:t>Données Textuelles – Classification (non-supervisé)</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15713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0271"/>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Projet</a:t>
            </a:r>
            <a:r>
              <a:rPr kumimoji="0" lang="en-US" sz="20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 N°6</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15713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5DE18D9-C81F-4D6A-8125-ABB06A24E45A}"/>
              </a:ext>
            </a:extLst>
          </p:cNvPr>
          <p:cNvSpPr>
            <a:spLocks noGrp="1"/>
          </p:cNvSpPr>
          <p:nvPr>
            <p:ph type="sldNum" sz="quarter" idx="12"/>
          </p:nvPr>
        </p:nvSpPr>
        <p:spPr/>
        <p:txBody>
          <a:bodyPr/>
          <a:lstStyle/>
          <a:p>
            <a:fld id="{06FEDF93-2BFD-41CA-ABC7-B039102F3792}" type="slidenum">
              <a:rPr lang="en-US" smtClean="0"/>
              <a:t>9</a:t>
            </a:fld>
            <a:endParaRPr lang="en-US"/>
          </a:p>
        </p:txBody>
      </p:sp>
      <p:sp>
        <p:nvSpPr>
          <p:cNvPr id="10" name="TextBox 9">
            <a:extLst>
              <a:ext uri="{FF2B5EF4-FFF2-40B4-BE49-F238E27FC236}">
                <a16:creationId xmlns:a16="http://schemas.microsoft.com/office/drawing/2014/main" id="{0ABC968B-689F-4E44-8724-41A32510E997}"/>
              </a:ext>
            </a:extLst>
          </p:cNvPr>
          <p:cNvSpPr txBox="1"/>
          <p:nvPr/>
        </p:nvSpPr>
        <p:spPr>
          <a:xfrm>
            <a:off x="228599" y="914396"/>
            <a:ext cx="6886800" cy="2339102"/>
          </a:xfrm>
          <a:prstGeom prst="rect">
            <a:avLst/>
          </a:prstGeom>
          <a:noFill/>
        </p:spPr>
        <p:txBody>
          <a:bodyPr wrap="square" lIns="0" tIns="45720" rIns="0" bIns="45720" rtlCol="0" anchor="ctr" anchorCtr="0">
            <a:spAutoFit/>
          </a:bodyPr>
          <a:lstStyle/>
          <a:p>
            <a:pPr algn="just"/>
            <a:r>
              <a:rPr lang="fr-FR" b="1"/>
              <a:t>BOW + Latent Dirichlet Allocation (LDA) :</a:t>
            </a:r>
          </a:p>
          <a:p>
            <a:pPr marL="285750" indent="-285750" algn="just">
              <a:buFont typeface="Arial" panose="020B0604020202020204" pitchFamily="34" charset="0"/>
              <a:buChar char="•"/>
            </a:pPr>
            <a:r>
              <a:rPr lang="fr-FR" sz="1600"/>
              <a:t>LDA est un modèle statistique qui cherche à décrire des classes et à en déduire à quel point une donnée présente les caractéristiques de chaque classe</a:t>
            </a:r>
          </a:p>
          <a:p>
            <a:pPr marL="285750" indent="-285750" algn="just">
              <a:buFont typeface="Arial" panose="020B0604020202020204" pitchFamily="34" charset="0"/>
              <a:buChar char="•"/>
            </a:pPr>
            <a:r>
              <a:rPr lang="fr-FR" sz="1600"/>
              <a:t>Si les observations sont des documents (mots rassemblés) cela suppose que chacun est un mélange d’un petit nombre de sujets (Topics) et que la présence de chaque mot est attribuable à l’un des sujets du document</a:t>
            </a:r>
          </a:p>
          <a:p>
            <a:pPr marL="285750" indent="-285750" algn="just">
              <a:buFont typeface="Arial" panose="020B0604020202020204" pitchFamily="34" charset="0"/>
              <a:buChar char="•"/>
            </a:pPr>
            <a:r>
              <a:rPr lang="fr-FR" sz="1600"/>
              <a:t>Avec une somme cumulée de variance du PCA à 80% on obtient un ARI de 0.18 utilisant K-</a:t>
            </a:r>
            <a:r>
              <a:rPr lang="fr-FR" sz="1600" err="1"/>
              <a:t>Means</a:t>
            </a:r>
            <a:r>
              <a:rPr lang="fr-FR" sz="1600"/>
              <a:t> sur LDA</a:t>
            </a:r>
          </a:p>
        </p:txBody>
      </p:sp>
      <p:pic>
        <p:nvPicPr>
          <p:cNvPr id="3" name="Picture 2">
            <a:extLst>
              <a:ext uri="{FF2B5EF4-FFF2-40B4-BE49-F238E27FC236}">
                <a16:creationId xmlns:a16="http://schemas.microsoft.com/office/drawing/2014/main" id="{9BC60AE1-8AAB-4030-A9EC-EB1862DF7608}"/>
              </a:ext>
            </a:extLst>
          </p:cNvPr>
          <p:cNvPicPr>
            <a:picLocks noChangeAspect="1"/>
          </p:cNvPicPr>
          <p:nvPr/>
        </p:nvPicPr>
        <p:blipFill>
          <a:blip r:embed="rId3"/>
          <a:stretch>
            <a:fillRect/>
          </a:stretch>
        </p:blipFill>
        <p:spPr>
          <a:xfrm>
            <a:off x="228599" y="3870624"/>
            <a:ext cx="7084889" cy="1376685"/>
          </a:xfrm>
          <a:prstGeom prst="rect">
            <a:avLst/>
          </a:prstGeom>
          <a:effectLst>
            <a:outerShdw blurRad="50800" dist="38100" dir="2700000" algn="tl" rotWithShape="0">
              <a:prstClr val="black">
                <a:alpha val="40000"/>
              </a:prstClr>
            </a:outerShdw>
          </a:effectLst>
        </p:spPr>
      </p:pic>
      <p:pic>
        <p:nvPicPr>
          <p:cNvPr id="3074" name="Picture 2">
            <a:extLst>
              <a:ext uri="{FF2B5EF4-FFF2-40B4-BE49-F238E27FC236}">
                <a16:creationId xmlns:a16="http://schemas.microsoft.com/office/drawing/2014/main" id="{AB47B193-B162-4E9D-819B-F765566D5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8487" y="1476410"/>
            <a:ext cx="3700800" cy="370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20097"/>
      </p:ext>
    </p:extLst>
  </p:cSld>
  <p:clrMapOvr>
    <a:masterClrMapping/>
  </p:clrMapOvr>
</p:sld>
</file>

<file path=ppt/theme/theme1.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Slides>
  <Notes>20</Notes>
  <HiddenSlides>0</HiddenSlide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1_Office Theme</vt:lpstr>
      <vt:lpstr>Office Theme</vt:lpstr>
      <vt:lpstr>Projet N°6 : Classifiez automatiquement des biens de consommation</vt:lpstr>
      <vt:lpstr>Programme</vt:lpstr>
      <vt:lpstr>Problématique – Présentation</vt:lpstr>
      <vt:lpstr>Problématique – Etapes</vt:lpstr>
      <vt:lpstr>Problématique – Exploration</vt:lpstr>
      <vt:lpstr>Problématique – Exploration</vt:lpstr>
      <vt:lpstr>Données Textuelles – Préparation</vt:lpstr>
      <vt:lpstr>Données Textuelles – Classification</vt:lpstr>
      <vt:lpstr>Données Textuelles – Classification (non-supervisé)</vt:lpstr>
      <vt:lpstr>Données Textuelles – Classification</vt:lpstr>
      <vt:lpstr>Données Textuelles – Classification (non-supervisé)</vt:lpstr>
      <vt:lpstr>Données Textuelles – Classification (supervisé)</vt:lpstr>
      <vt:lpstr>Données Visuelles – Présentation</vt:lpstr>
      <vt:lpstr>Données Visuelles – Prétraitement des images</vt:lpstr>
      <vt:lpstr>Données Visuelles – Classification</vt:lpstr>
      <vt:lpstr>Données Visuelles – Classification</vt:lpstr>
      <vt:lpstr>Données Visuelles – Classification</vt:lpstr>
      <vt:lpstr>Données Visuelles – Classification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Agustín Bunader</dc:creator>
  <cp:revision>1</cp:revision>
  <dcterms:created xsi:type="dcterms:W3CDTF">2020-12-06T15:15:19Z</dcterms:created>
  <dcterms:modified xsi:type="dcterms:W3CDTF">2021-05-20T10:11:39Z</dcterms:modified>
</cp:coreProperties>
</file>